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8" r:id="rId4"/>
  </p:sldMasterIdLst>
  <p:notesMasterIdLst>
    <p:notesMasterId r:id="rId22"/>
  </p:notesMasterIdLst>
  <p:sldIdLst>
    <p:sldId id="268" r:id="rId5"/>
    <p:sldId id="272" r:id="rId6"/>
    <p:sldId id="283" r:id="rId7"/>
    <p:sldId id="280" r:id="rId8"/>
    <p:sldId id="285" r:id="rId9"/>
    <p:sldId id="281" r:id="rId10"/>
    <p:sldId id="297" r:id="rId11"/>
    <p:sldId id="295" r:id="rId12"/>
    <p:sldId id="289" r:id="rId13"/>
    <p:sldId id="290" r:id="rId14"/>
    <p:sldId id="291" r:id="rId15"/>
    <p:sldId id="292" r:id="rId16"/>
    <p:sldId id="299" r:id="rId17"/>
    <p:sldId id="298" r:id="rId18"/>
    <p:sldId id="293" r:id="rId19"/>
    <p:sldId id="296" r:id="rId20"/>
    <p:sldId id="276" r:id="rId21"/>
  </p:sldIdLst>
  <p:sldSz cx="9144000" cy="5143500" type="screen16x9"/>
  <p:notesSz cx="6858000" cy="9144000"/>
  <p:defaultTextStyle>
    <a:defPPr>
      <a:defRPr lang="en-US"/>
    </a:defPPr>
    <a:lvl1pPr marL="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E5F5FF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8B0E4B-4EC1-9C32-9417-04EB36EEBC8E}" v="15" dt="2025-10-21T17:46:52.964"/>
    <p1510:client id="{A55EA24E-B70F-AB18-4DCB-6570CA7FA9CE}" v="254" dt="2025-10-21T12:13:06.347"/>
    <p1510:client id="{C55D373F-AFD0-46BA-8DBF-B12F81BEEDEB}" v="394" dt="2025-10-21T12:16:06.3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SimpleTimelineDefaultColorVariant">
  <dgm:title val="Simple Timeline Default Color Variant"/>
  <dgm:desc val="Simple Timeline Default Color Variant"/>
  <dgm:catLst>
    <dgm:cat type="Other" pri="2"/>
  </dgm:catLst>
  <dgm:styleLbl name="node0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>
        <a:alpha val="0"/>
      </a:schemeClr>
    </dgm:fillClrLst>
    <dgm:linClrLst meth="repeat">
      <a:schemeClr val="accent1">
        <a:alpha val="0"/>
      </a:schemeClr>
    </dgm:linClrLst>
    <dgm:effectClrLst/>
    <dgm:txLinClrLst/>
    <dgm:txFillClrLst meth="repeat">
      <a:schemeClr val="accent1"/>
    </dgm:txFillClrLst>
    <dgm:txEffectClrLst/>
  </dgm:styleLbl>
  <dgm:styleLbl name="node1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 meth="repeat">
      <a:schemeClr val="accent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2">
        <a:alpha val="9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16B02B-6E2B-437B-8C80-3CD4CBF2F68A}" type="doc">
      <dgm:prSet loTypeId="urn:microsoft.com/office/officeart/2024/3/layout/SimpleTimelineDefaultVariant" loCatId="Timeline" qsTypeId="urn:microsoft.com/office/officeart/2005/8/quickstyle/simple1" qsCatId="simple" csTypeId="urn:microsoft.com/office/officeart/2005/8/colors/SimpleTimelineDefaultColorVariant" csCatId="other" phldr="1"/>
      <dgm:spPr/>
      <dgm:t>
        <a:bodyPr/>
        <a:lstStyle/>
        <a:p>
          <a:endParaRPr lang="cs-CZ"/>
        </a:p>
      </dgm:t>
    </dgm:pt>
    <dgm:pt modelId="{734AC13E-86A3-41A8-9702-7EA24B2F9E22}">
      <dgm:prSet/>
      <dgm:spPr/>
      <dgm:t>
        <a:bodyPr/>
        <a:lstStyle/>
        <a:p>
          <a:pPr>
            <a:defRPr b="1"/>
          </a:pPr>
          <a:r>
            <a:rPr lang="cs-CZ" err="1">
              <a:solidFill>
                <a:srgbClr val="00B0F0"/>
              </a:solidFill>
            </a:rPr>
            <a:t>Feature</a:t>
          </a:r>
          <a:r>
            <a:rPr lang="cs-CZ">
              <a:solidFill>
                <a:srgbClr val="00B0F0"/>
              </a:solidFill>
            </a:rPr>
            <a:t> </a:t>
          </a:r>
          <a:r>
            <a:rPr lang="cs-CZ" err="1">
              <a:solidFill>
                <a:srgbClr val="00B0F0"/>
              </a:solidFill>
            </a:rPr>
            <a:t>selection</a:t>
          </a:r>
          <a:endParaRPr lang="cs-CZ">
            <a:solidFill>
              <a:srgbClr val="00B0F0"/>
            </a:solidFill>
          </a:endParaRPr>
        </a:p>
      </dgm:t>
    </dgm:pt>
    <dgm:pt modelId="{47F4AE97-57CB-43B3-9E28-7655CBA85A32}" type="parTrans" cxnId="{30F38ED2-BE84-4E0D-A8C9-F70A445D5116}">
      <dgm:prSet/>
      <dgm:spPr/>
      <dgm:t>
        <a:bodyPr/>
        <a:lstStyle/>
        <a:p>
          <a:endParaRPr lang="cs-CZ"/>
        </a:p>
      </dgm:t>
    </dgm:pt>
    <dgm:pt modelId="{DAF7C303-B1B6-40EA-BF3F-77D1A5608688}" type="sibTrans" cxnId="{30F38ED2-BE84-4E0D-A8C9-F70A445D5116}">
      <dgm:prSet/>
      <dgm:spPr/>
      <dgm:t>
        <a:bodyPr/>
        <a:lstStyle/>
        <a:p>
          <a:endParaRPr lang="cs-CZ"/>
        </a:p>
      </dgm:t>
    </dgm:pt>
    <dgm:pt modelId="{CE51F2CC-4134-4C10-8C54-643BE2C79ED3}">
      <dgm:prSet/>
      <dgm:spPr/>
      <dgm:t>
        <a:bodyPr/>
        <a:lstStyle/>
        <a:p>
          <a:r>
            <a:rPr lang="cs-CZ" err="1"/>
            <a:t>Pearson</a:t>
          </a:r>
          <a:r>
            <a:rPr lang="cs-CZ"/>
            <a:t> </a:t>
          </a:r>
          <a:r>
            <a:rPr lang="cs-CZ" err="1"/>
            <a:t>correlation</a:t>
          </a:r>
          <a:endParaRPr lang="cs-CZ"/>
        </a:p>
      </dgm:t>
    </dgm:pt>
    <dgm:pt modelId="{75C92707-15B9-4B9B-9E77-292272A9347A}" type="parTrans" cxnId="{E5816151-65A0-4B49-89A6-BDA086C7375E}">
      <dgm:prSet/>
      <dgm:spPr/>
      <dgm:t>
        <a:bodyPr/>
        <a:lstStyle/>
        <a:p>
          <a:endParaRPr lang="cs-CZ"/>
        </a:p>
      </dgm:t>
    </dgm:pt>
    <dgm:pt modelId="{F3076AEA-2FBD-48BC-BCCE-1A40741E1298}" type="sibTrans" cxnId="{E5816151-65A0-4B49-89A6-BDA086C7375E}">
      <dgm:prSet/>
      <dgm:spPr/>
      <dgm:t>
        <a:bodyPr/>
        <a:lstStyle/>
        <a:p>
          <a:endParaRPr lang="cs-CZ"/>
        </a:p>
      </dgm:t>
    </dgm:pt>
    <dgm:pt modelId="{9001B874-AC1F-4473-87C0-2A9621ADE042}">
      <dgm:prSet/>
      <dgm:spPr/>
      <dgm:t>
        <a:bodyPr/>
        <a:lstStyle/>
        <a:p>
          <a:pPr>
            <a:defRPr b="1"/>
          </a:pPr>
          <a:r>
            <a:rPr lang="cs-CZ">
              <a:solidFill>
                <a:srgbClr val="00B0F0"/>
              </a:solidFill>
            </a:rPr>
            <a:t>Model </a:t>
          </a:r>
          <a:r>
            <a:rPr lang="cs-CZ" err="1">
              <a:solidFill>
                <a:srgbClr val="00B0F0"/>
              </a:solidFill>
            </a:rPr>
            <a:t>building</a:t>
          </a:r>
          <a:endParaRPr lang="cs-CZ">
            <a:solidFill>
              <a:srgbClr val="00B0F0"/>
            </a:solidFill>
          </a:endParaRPr>
        </a:p>
      </dgm:t>
    </dgm:pt>
    <dgm:pt modelId="{1BB9AF3B-F282-42D1-9FBF-D09383D70AD4}" type="parTrans" cxnId="{0E9F207B-5074-4A09-9A10-F5B07D0876DA}">
      <dgm:prSet/>
      <dgm:spPr/>
      <dgm:t>
        <a:bodyPr/>
        <a:lstStyle/>
        <a:p>
          <a:endParaRPr lang="cs-CZ"/>
        </a:p>
      </dgm:t>
    </dgm:pt>
    <dgm:pt modelId="{71072E01-3D4E-4B80-B421-6576AC850FFB}" type="sibTrans" cxnId="{0E9F207B-5074-4A09-9A10-F5B07D0876DA}">
      <dgm:prSet/>
      <dgm:spPr/>
      <dgm:t>
        <a:bodyPr/>
        <a:lstStyle/>
        <a:p>
          <a:endParaRPr lang="cs-CZ"/>
        </a:p>
      </dgm:t>
    </dgm:pt>
    <dgm:pt modelId="{BA532902-F281-422A-8660-F94A9596B54D}">
      <dgm:prSet/>
      <dgm:spPr/>
      <dgm:t>
        <a:bodyPr/>
        <a:lstStyle/>
        <a:p>
          <a:r>
            <a:rPr lang="cs-CZ" err="1"/>
            <a:t>First</a:t>
          </a:r>
          <a:r>
            <a:rPr lang="cs-CZ"/>
            <a:t> </a:t>
          </a:r>
          <a:r>
            <a:rPr lang="cs-CZ" err="1"/>
            <a:t>order</a:t>
          </a:r>
          <a:r>
            <a:rPr lang="cs-CZ"/>
            <a:t> </a:t>
          </a:r>
          <a:r>
            <a:rPr lang="cs-CZ" err="1"/>
            <a:t>Takagi-Sugeno-Kang</a:t>
          </a:r>
          <a:r>
            <a:rPr lang="cs-CZ"/>
            <a:t> </a:t>
          </a:r>
        </a:p>
        <a:p>
          <a:r>
            <a:rPr lang="cs-CZ"/>
            <a:t>ANFIS</a:t>
          </a:r>
        </a:p>
      </dgm:t>
    </dgm:pt>
    <dgm:pt modelId="{63B0C5B0-6A50-4DC1-9E94-92F922A66C58}" type="parTrans" cxnId="{7B3B1511-0036-460D-83D0-669FA9E8072D}">
      <dgm:prSet/>
      <dgm:spPr/>
      <dgm:t>
        <a:bodyPr/>
        <a:lstStyle/>
        <a:p>
          <a:endParaRPr lang="cs-CZ"/>
        </a:p>
      </dgm:t>
    </dgm:pt>
    <dgm:pt modelId="{7D54B3A1-6150-44D4-98AF-82208C8007F9}" type="sibTrans" cxnId="{7B3B1511-0036-460D-83D0-669FA9E8072D}">
      <dgm:prSet/>
      <dgm:spPr/>
      <dgm:t>
        <a:bodyPr/>
        <a:lstStyle/>
        <a:p>
          <a:endParaRPr lang="cs-CZ"/>
        </a:p>
      </dgm:t>
    </dgm:pt>
    <dgm:pt modelId="{10E49A6D-9BB7-48CE-A84A-24EF1F762144}">
      <dgm:prSet/>
      <dgm:spPr/>
      <dgm:t>
        <a:bodyPr/>
        <a:lstStyle/>
        <a:p>
          <a:pPr>
            <a:defRPr b="1"/>
          </a:pPr>
          <a:r>
            <a:rPr lang="cs-CZ" err="1">
              <a:solidFill>
                <a:srgbClr val="00B0F0"/>
              </a:solidFill>
            </a:rPr>
            <a:t>Updates</a:t>
          </a:r>
          <a:endParaRPr lang="cs-CZ">
            <a:solidFill>
              <a:srgbClr val="00B0F0"/>
            </a:solidFill>
          </a:endParaRPr>
        </a:p>
      </dgm:t>
    </dgm:pt>
    <dgm:pt modelId="{5887CB68-FCA8-48AA-AC4F-13A513512117}" type="parTrans" cxnId="{BAFC1524-A745-4A73-9DF7-1261548FCD59}">
      <dgm:prSet/>
      <dgm:spPr/>
      <dgm:t>
        <a:bodyPr/>
        <a:lstStyle/>
        <a:p>
          <a:endParaRPr lang="cs-CZ"/>
        </a:p>
      </dgm:t>
    </dgm:pt>
    <dgm:pt modelId="{308AC720-8EB5-4A82-942F-1CACE7CCAAA2}" type="sibTrans" cxnId="{BAFC1524-A745-4A73-9DF7-1261548FCD59}">
      <dgm:prSet/>
      <dgm:spPr/>
      <dgm:t>
        <a:bodyPr/>
        <a:lstStyle/>
        <a:p>
          <a:endParaRPr lang="cs-CZ"/>
        </a:p>
      </dgm:t>
    </dgm:pt>
    <dgm:pt modelId="{CD16B2D9-A772-44B1-B437-6FE5F0FC25AA}">
      <dgm:prSet/>
      <dgm:spPr/>
      <dgm:t>
        <a:bodyPr/>
        <a:lstStyle/>
        <a:p>
          <a:r>
            <a:rPr lang="cs-CZ" err="1"/>
            <a:t>Parametrs</a:t>
          </a:r>
          <a:r>
            <a:rPr lang="cs-CZ"/>
            <a:t> </a:t>
          </a:r>
          <a:r>
            <a:rPr lang="cs-CZ" err="1"/>
            <a:t>tunning</a:t>
          </a:r>
          <a:endParaRPr lang="cs-CZ"/>
        </a:p>
        <a:p>
          <a:r>
            <a:rPr lang="cs-CZ" err="1"/>
            <a:t>Embedded</a:t>
          </a:r>
          <a:r>
            <a:rPr lang="cs-CZ"/>
            <a:t> input data</a:t>
          </a:r>
        </a:p>
      </dgm:t>
    </dgm:pt>
    <dgm:pt modelId="{DFE734B1-D45B-430C-99CB-251BB1C88BBD}" type="parTrans" cxnId="{7F25CAF3-D6BC-44A7-8EBD-6EED6D4DF7E1}">
      <dgm:prSet/>
      <dgm:spPr/>
      <dgm:t>
        <a:bodyPr/>
        <a:lstStyle/>
        <a:p>
          <a:endParaRPr lang="cs-CZ"/>
        </a:p>
      </dgm:t>
    </dgm:pt>
    <dgm:pt modelId="{6DCACEBC-1FC4-4471-A16E-D34BF131C4BE}" type="sibTrans" cxnId="{7F25CAF3-D6BC-44A7-8EBD-6EED6D4DF7E1}">
      <dgm:prSet/>
      <dgm:spPr/>
      <dgm:t>
        <a:bodyPr/>
        <a:lstStyle/>
        <a:p>
          <a:endParaRPr lang="cs-CZ"/>
        </a:p>
      </dgm:t>
    </dgm:pt>
    <dgm:pt modelId="{ABB445AC-781D-4DE0-A678-8C444B263F78}">
      <dgm:prSet/>
      <dgm:spPr/>
      <dgm:t>
        <a:bodyPr/>
        <a:lstStyle/>
        <a:p>
          <a:pPr>
            <a:defRPr b="1"/>
          </a:pPr>
          <a:r>
            <a:rPr lang="cs-CZ" err="1"/>
            <a:t>Results</a:t>
          </a:r>
          <a:endParaRPr lang="cs-CZ"/>
        </a:p>
      </dgm:t>
    </dgm:pt>
    <dgm:pt modelId="{63AF34EA-061C-4B89-BCAC-19008BAF2D19}" type="parTrans" cxnId="{6788C595-7B84-475B-8954-2EFE6E027081}">
      <dgm:prSet/>
      <dgm:spPr/>
      <dgm:t>
        <a:bodyPr/>
        <a:lstStyle/>
        <a:p>
          <a:endParaRPr lang="cs-CZ"/>
        </a:p>
      </dgm:t>
    </dgm:pt>
    <dgm:pt modelId="{22A02DEA-4D23-48C9-8A04-59896924F3B6}" type="sibTrans" cxnId="{6788C595-7B84-475B-8954-2EFE6E027081}">
      <dgm:prSet/>
      <dgm:spPr/>
      <dgm:t>
        <a:bodyPr/>
        <a:lstStyle/>
        <a:p>
          <a:endParaRPr lang="cs-CZ"/>
        </a:p>
      </dgm:t>
    </dgm:pt>
    <dgm:pt modelId="{73813553-3F6D-4C6C-BD0F-41064B07E65B}">
      <dgm:prSet/>
      <dgm:spPr/>
      <dgm:t>
        <a:bodyPr/>
        <a:lstStyle/>
        <a:p>
          <a:r>
            <a:rPr lang="cs-CZ"/>
            <a:t>MSE</a:t>
          </a:r>
        </a:p>
        <a:p>
          <a:r>
            <a:rPr lang="cs-CZ"/>
            <a:t>VAF</a:t>
          </a:r>
        </a:p>
        <a:p>
          <a:r>
            <a:rPr lang="cs-CZ" err="1"/>
            <a:t>Graphical</a:t>
          </a:r>
          <a:r>
            <a:rPr lang="cs-CZ"/>
            <a:t> </a:t>
          </a:r>
          <a:r>
            <a:rPr lang="cs-CZ" err="1"/>
            <a:t>representation</a:t>
          </a:r>
          <a:endParaRPr lang="cs-CZ"/>
        </a:p>
      </dgm:t>
    </dgm:pt>
    <dgm:pt modelId="{02288FF3-7F9A-4B5C-91B2-C8B9C88EACA9}" type="parTrans" cxnId="{C6AC89C5-5743-4553-BE5A-C1A65616B3D8}">
      <dgm:prSet/>
      <dgm:spPr/>
      <dgm:t>
        <a:bodyPr/>
        <a:lstStyle/>
        <a:p>
          <a:endParaRPr lang="cs-CZ"/>
        </a:p>
      </dgm:t>
    </dgm:pt>
    <dgm:pt modelId="{C191A84D-BE94-4A47-82DD-2F87EFEFA368}" type="sibTrans" cxnId="{C6AC89C5-5743-4553-BE5A-C1A65616B3D8}">
      <dgm:prSet/>
      <dgm:spPr/>
      <dgm:t>
        <a:bodyPr/>
        <a:lstStyle/>
        <a:p>
          <a:endParaRPr lang="cs-CZ"/>
        </a:p>
      </dgm:t>
    </dgm:pt>
    <dgm:pt modelId="{8C2C57E1-B951-446D-8275-9CD250E1E93D}">
      <dgm:prSet/>
      <dgm:spPr/>
      <dgm:t>
        <a:bodyPr/>
        <a:lstStyle/>
        <a:p>
          <a:pPr>
            <a:defRPr b="1"/>
          </a:pPr>
          <a:r>
            <a:rPr lang="cs-CZ" err="1">
              <a:solidFill>
                <a:srgbClr val="00B0F0"/>
              </a:solidFill>
            </a:rPr>
            <a:t>Clustering</a:t>
          </a:r>
          <a:endParaRPr lang="cs-CZ">
            <a:solidFill>
              <a:srgbClr val="00B0F0"/>
            </a:solidFill>
          </a:endParaRPr>
        </a:p>
      </dgm:t>
    </dgm:pt>
    <dgm:pt modelId="{C6039E50-295D-4AA8-A692-8CA1BC8DA913}" type="sibTrans" cxnId="{7AF2C9DD-14CA-44EF-BEAC-4D333F4FBEF6}">
      <dgm:prSet/>
      <dgm:spPr/>
      <dgm:t>
        <a:bodyPr/>
        <a:lstStyle/>
        <a:p>
          <a:endParaRPr lang="cs-CZ"/>
        </a:p>
      </dgm:t>
    </dgm:pt>
    <dgm:pt modelId="{6D2770F2-CE48-427E-A355-57136C8B1CAD}" type="parTrans" cxnId="{7AF2C9DD-14CA-44EF-BEAC-4D333F4FBEF6}">
      <dgm:prSet/>
      <dgm:spPr/>
      <dgm:t>
        <a:bodyPr/>
        <a:lstStyle/>
        <a:p>
          <a:endParaRPr lang="cs-CZ"/>
        </a:p>
      </dgm:t>
    </dgm:pt>
    <dgm:pt modelId="{2D1018E5-8467-4C4A-ADAD-4110CC40DABE}">
      <dgm:prSet/>
      <dgm:spPr/>
      <dgm:t>
        <a:bodyPr/>
        <a:lstStyle/>
        <a:p>
          <a:r>
            <a:rPr lang="cs-CZ"/>
            <a:t>C-</a:t>
          </a:r>
          <a:r>
            <a:rPr lang="cs-CZ" err="1"/>
            <a:t>Means</a:t>
          </a:r>
          <a:endParaRPr lang="cs-CZ"/>
        </a:p>
        <a:p>
          <a:r>
            <a:rPr lang="cs-CZ"/>
            <a:t>HDBSCAN</a:t>
          </a:r>
        </a:p>
        <a:p>
          <a:r>
            <a:rPr lang="cs-CZ" err="1"/>
            <a:t>Gustafson-Kessel</a:t>
          </a:r>
          <a:endParaRPr lang="cs-CZ"/>
        </a:p>
      </dgm:t>
    </dgm:pt>
    <dgm:pt modelId="{11877752-BC16-43BD-BED6-94864404C7EA}" type="sibTrans" cxnId="{058FE888-93B0-422C-88B8-42FEEF5A13B7}">
      <dgm:prSet/>
      <dgm:spPr/>
      <dgm:t>
        <a:bodyPr/>
        <a:lstStyle/>
        <a:p>
          <a:endParaRPr lang="cs-CZ"/>
        </a:p>
      </dgm:t>
    </dgm:pt>
    <dgm:pt modelId="{2D0BCEA8-5CB9-4A25-89F0-2E2EC97ACEC9}" type="parTrans" cxnId="{058FE888-93B0-422C-88B8-42FEEF5A13B7}">
      <dgm:prSet/>
      <dgm:spPr/>
      <dgm:t>
        <a:bodyPr/>
        <a:lstStyle/>
        <a:p>
          <a:endParaRPr lang="cs-CZ"/>
        </a:p>
      </dgm:t>
    </dgm:pt>
    <dgm:pt modelId="{000F711E-BF59-40C4-9BE3-72BAAF69CB38}" type="pres">
      <dgm:prSet presAssocID="{2516B02B-6E2B-437B-8C80-3CD4CBF2F68A}" presName="root" presStyleCnt="0">
        <dgm:presLayoutVars>
          <dgm:chMax/>
          <dgm:chPref/>
          <dgm:animLvl val="lvl"/>
        </dgm:presLayoutVars>
      </dgm:prSet>
      <dgm:spPr/>
    </dgm:pt>
    <dgm:pt modelId="{8E94A5CE-2E89-46AF-8E59-4E7D27C4B53D}" type="pres">
      <dgm:prSet presAssocID="{2516B02B-6E2B-437B-8C80-3CD4CBF2F68A}" presName="divider" presStyleLbl="alignAcc1" presStyleIdx="0" presStyleCnt="1"/>
      <dgm:spPr>
        <a:solidFill>
          <a:schemeClr val="dk2">
            <a:alpha val="90000"/>
            <a:hueOff val="0"/>
            <a:satOff val="0"/>
            <a:lumOff val="0"/>
            <a:alphaOff val="0"/>
          </a:schemeClr>
        </a:solidFill>
        <a:ln w="12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 w="med" len="med"/>
        </a:ln>
        <a:effectLst/>
      </dgm:spPr>
    </dgm:pt>
    <dgm:pt modelId="{DBC556E3-0FC1-4358-A192-398A6DF08363}" type="pres">
      <dgm:prSet presAssocID="{2516B02B-6E2B-437B-8C80-3CD4CBF2F68A}" presName="nodes" presStyleCnt="0">
        <dgm:presLayoutVars>
          <dgm:chMax/>
          <dgm:chPref/>
          <dgm:animLvl val="lvl"/>
        </dgm:presLayoutVars>
      </dgm:prSet>
      <dgm:spPr/>
    </dgm:pt>
    <dgm:pt modelId="{DAE4B92B-E1E4-40B4-B14C-3C3F06DAD6D3}" type="pres">
      <dgm:prSet presAssocID="{734AC13E-86A3-41A8-9702-7EA24B2F9E22}" presName="composite" presStyleCnt="0"/>
      <dgm:spPr/>
    </dgm:pt>
    <dgm:pt modelId="{715E23AF-4D7D-4082-9915-F1D7EB0FDA3A}" type="pres">
      <dgm:prSet presAssocID="{734AC13E-86A3-41A8-9702-7EA24B2F9E22}" presName="ConnectorPoint" presStyleLbl="lnNode1" presStyleIdx="0" presStyleCnt="5"/>
      <dgm:spPr>
        <a:solidFill>
          <a:srgbClr val="00B0F0"/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A3422D3B-A0E2-43DD-A72E-A947F785E037}" type="pres">
      <dgm:prSet presAssocID="{734AC13E-86A3-41A8-9702-7EA24B2F9E22}" presName="DropPinPlaceHolder" presStyleCnt="0"/>
      <dgm:spPr/>
    </dgm:pt>
    <dgm:pt modelId="{51820595-7D34-452E-B4B7-A6D787096A60}" type="pres">
      <dgm:prSet presAssocID="{734AC13E-86A3-41A8-9702-7EA24B2F9E22}" presName="DropPin" presStyleLbl="alignNode1" presStyleIdx="0" presStyleCnt="10"/>
      <dgm:spPr/>
    </dgm:pt>
    <dgm:pt modelId="{7177E2BA-F383-4D35-9F1A-1C5CF1ECFBF2}" type="pres">
      <dgm:prSet presAssocID="{734AC13E-86A3-41A8-9702-7EA24B2F9E22}" presName="Ellipse" presStyleLbl="fgAcc1" presStyleIdx="0" presStyleCnt="5"/>
      <dgm:spPr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7C3E4329-D3AE-4A2D-9AB6-B49056A9D150}" type="pres">
      <dgm:prSet presAssocID="{734AC13E-86A3-41A8-9702-7EA24B2F9E22}" presName="L2TextContainer" presStyleLbl="revTx" presStyleIdx="0" presStyleCnt="5">
        <dgm:presLayoutVars>
          <dgm:bulletEnabled val="1"/>
        </dgm:presLayoutVars>
      </dgm:prSet>
      <dgm:spPr/>
    </dgm:pt>
    <dgm:pt modelId="{E000EE91-2901-45C5-A743-4022D23FDFE9}" type="pres">
      <dgm:prSet presAssocID="{734AC13E-86A3-41A8-9702-7EA24B2F9E22}" presName="L1TextContainer" presStyleLbl="alignNode1" presStyleIdx="1" presStyleCnt="10">
        <dgm:presLayoutVars>
          <dgm:chMax val="1"/>
          <dgm:chPref val="1"/>
          <dgm:bulletEnabled val="1"/>
        </dgm:presLayoutVars>
      </dgm:prSet>
      <dgm:spPr/>
    </dgm:pt>
    <dgm:pt modelId="{C4BA7705-3FE2-4A32-9398-8BBF4478FA0E}" type="pres">
      <dgm:prSet presAssocID="{734AC13E-86A3-41A8-9702-7EA24B2F9E22}" presName="ConnectLine" presStyleLbl="sibTrans1D1" presStyleIdx="0" presStyleCnt="5"/>
      <dgm:spPr/>
    </dgm:pt>
    <dgm:pt modelId="{237DC4FC-76A3-4A3B-88D3-EABF7B08054B}" type="pres">
      <dgm:prSet presAssocID="{734AC13E-86A3-41A8-9702-7EA24B2F9E22}" presName="EmptyPlaceHolder" presStyleCnt="0"/>
      <dgm:spPr/>
    </dgm:pt>
    <dgm:pt modelId="{0783EEC8-026C-4CA2-98FD-DAD6E670FB1E}" type="pres">
      <dgm:prSet presAssocID="{DAF7C303-B1B6-40EA-BF3F-77D1A5608688}" presName="spaceBetweenRectangles" presStyleCnt="0"/>
      <dgm:spPr/>
    </dgm:pt>
    <dgm:pt modelId="{99DFDAAD-C595-4F3B-B2CB-725F3486241B}" type="pres">
      <dgm:prSet presAssocID="{8C2C57E1-B951-446D-8275-9CD250E1E93D}" presName="composite" presStyleCnt="0"/>
      <dgm:spPr/>
    </dgm:pt>
    <dgm:pt modelId="{B4087059-6D3F-4B55-8B6D-2DE1EF813A00}" type="pres">
      <dgm:prSet presAssocID="{8C2C57E1-B951-446D-8275-9CD250E1E93D}" presName="ConnectorPoint" presStyleLbl="lnNode1" presStyleIdx="1" presStyleCnt="5"/>
      <dgm:spPr>
        <a:solidFill>
          <a:srgbClr val="00B0F0"/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66E4BA21-44EC-4458-9039-06BF0646297B}" type="pres">
      <dgm:prSet presAssocID="{8C2C57E1-B951-446D-8275-9CD250E1E93D}" presName="DropPinPlaceHolder" presStyleCnt="0"/>
      <dgm:spPr/>
    </dgm:pt>
    <dgm:pt modelId="{9222E65C-3C16-4159-9AFE-EF14CD680F16}" type="pres">
      <dgm:prSet presAssocID="{8C2C57E1-B951-446D-8275-9CD250E1E93D}" presName="DropPin" presStyleLbl="alignNode1" presStyleIdx="2" presStyleCnt="10"/>
      <dgm:spPr/>
    </dgm:pt>
    <dgm:pt modelId="{8D0A48F3-A715-4046-B441-C93EC54C0B0A}" type="pres">
      <dgm:prSet presAssocID="{8C2C57E1-B951-446D-8275-9CD250E1E93D}" presName="Ellipse" presStyleLbl="fgAcc1" presStyleIdx="1" presStyleCnt="5"/>
      <dgm:spPr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0AEFF168-865C-4CF1-916F-22177C7ECFC4}" type="pres">
      <dgm:prSet presAssocID="{8C2C57E1-B951-446D-8275-9CD250E1E93D}" presName="L2TextContainer" presStyleLbl="revTx" presStyleIdx="1" presStyleCnt="5">
        <dgm:presLayoutVars>
          <dgm:bulletEnabled val="1"/>
        </dgm:presLayoutVars>
      </dgm:prSet>
      <dgm:spPr/>
    </dgm:pt>
    <dgm:pt modelId="{6D20B6F3-DF6C-425F-92CD-5789B9980B8B}" type="pres">
      <dgm:prSet presAssocID="{8C2C57E1-B951-446D-8275-9CD250E1E93D}" presName="L1TextContainer" presStyleLbl="alignNode1" presStyleIdx="3" presStyleCnt="10">
        <dgm:presLayoutVars>
          <dgm:chMax val="1"/>
          <dgm:chPref val="1"/>
          <dgm:bulletEnabled val="1"/>
        </dgm:presLayoutVars>
      </dgm:prSet>
      <dgm:spPr/>
    </dgm:pt>
    <dgm:pt modelId="{29109C0B-BA87-4409-8C33-ED18EB83EF6B}" type="pres">
      <dgm:prSet presAssocID="{8C2C57E1-B951-446D-8275-9CD250E1E93D}" presName="ConnectLine" presStyleLbl="sibTrans1D1" presStyleIdx="1" presStyleCnt="5"/>
      <dgm:spPr/>
    </dgm:pt>
    <dgm:pt modelId="{82764C4C-41C8-49B2-B12B-2E94C580D232}" type="pres">
      <dgm:prSet presAssocID="{8C2C57E1-B951-446D-8275-9CD250E1E93D}" presName="EmptyPlaceHolder" presStyleCnt="0"/>
      <dgm:spPr/>
    </dgm:pt>
    <dgm:pt modelId="{C42CACEF-8C49-4D93-93CA-5116FA6000A7}" type="pres">
      <dgm:prSet presAssocID="{C6039E50-295D-4AA8-A692-8CA1BC8DA913}" presName="spaceBetweenRectangles" presStyleCnt="0"/>
      <dgm:spPr/>
    </dgm:pt>
    <dgm:pt modelId="{27A52425-9750-4D87-BE5B-5AA62DED70CF}" type="pres">
      <dgm:prSet presAssocID="{9001B874-AC1F-4473-87C0-2A9621ADE042}" presName="composite" presStyleCnt="0"/>
      <dgm:spPr/>
    </dgm:pt>
    <dgm:pt modelId="{EBE76AC3-9263-4E8E-81B3-152B03C25982}" type="pres">
      <dgm:prSet presAssocID="{9001B874-AC1F-4473-87C0-2A9621ADE042}" presName="ConnectorPoint" presStyleLbl="lnNode1" presStyleIdx="2" presStyleCnt="5"/>
      <dgm:spPr>
        <a:solidFill>
          <a:srgbClr val="00B0F0"/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FCC875DE-0835-409A-972A-AB5C747AB220}" type="pres">
      <dgm:prSet presAssocID="{9001B874-AC1F-4473-87C0-2A9621ADE042}" presName="DropPinPlaceHolder" presStyleCnt="0"/>
      <dgm:spPr/>
    </dgm:pt>
    <dgm:pt modelId="{F27D096C-F80F-4218-BF30-452BB175C55A}" type="pres">
      <dgm:prSet presAssocID="{9001B874-AC1F-4473-87C0-2A9621ADE042}" presName="DropPin" presStyleLbl="alignNode1" presStyleIdx="4" presStyleCnt="10"/>
      <dgm:spPr/>
    </dgm:pt>
    <dgm:pt modelId="{8F843DC9-F7B6-4279-B9E0-900972F1DC91}" type="pres">
      <dgm:prSet presAssocID="{9001B874-AC1F-4473-87C0-2A9621ADE042}" presName="Ellipse" presStyleLbl="fgAcc1" presStyleIdx="2" presStyleCnt="5"/>
      <dgm:spPr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EF24E4D4-393F-45D3-A20B-548824349A00}" type="pres">
      <dgm:prSet presAssocID="{9001B874-AC1F-4473-87C0-2A9621ADE042}" presName="L2TextContainer" presStyleLbl="revTx" presStyleIdx="2" presStyleCnt="5">
        <dgm:presLayoutVars>
          <dgm:bulletEnabled val="1"/>
        </dgm:presLayoutVars>
      </dgm:prSet>
      <dgm:spPr/>
    </dgm:pt>
    <dgm:pt modelId="{1086ED6B-05F1-4276-8F23-F911E226F7F7}" type="pres">
      <dgm:prSet presAssocID="{9001B874-AC1F-4473-87C0-2A9621ADE042}" presName="L1TextContainer" presStyleLbl="alignNode1" presStyleIdx="5" presStyleCnt="10">
        <dgm:presLayoutVars>
          <dgm:chMax val="1"/>
          <dgm:chPref val="1"/>
          <dgm:bulletEnabled val="1"/>
        </dgm:presLayoutVars>
      </dgm:prSet>
      <dgm:spPr/>
    </dgm:pt>
    <dgm:pt modelId="{859968C0-4F20-435C-BF77-D0DAEDEE6798}" type="pres">
      <dgm:prSet presAssocID="{9001B874-AC1F-4473-87C0-2A9621ADE042}" presName="ConnectLine" presStyleLbl="sibTrans1D1" presStyleIdx="2" presStyleCnt="5"/>
      <dgm:spPr/>
    </dgm:pt>
    <dgm:pt modelId="{C9B6A7D9-EBB0-47BD-B59D-5E7A8DA0BEDE}" type="pres">
      <dgm:prSet presAssocID="{9001B874-AC1F-4473-87C0-2A9621ADE042}" presName="EmptyPlaceHolder" presStyleCnt="0"/>
      <dgm:spPr/>
    </dgm:pt>
    <dgm:pt modelId="{6B6DA918-28B9-43FB-8B92-AA9ECBB8A69E}" type="pres">
      <dgm:prSet presAssocID="{71072E01-3D4E-4B80-B421-6576AC850FFB}" presName="spaceBetweenRectangles" presStyleCnt="0"/>
      <dgm:spPr/>
    </dgm:pt>
    <dgm:pt modelId="{B75BA133-549C-49B3-82FA-7B4F57D8864A}" type="pres">
      <dgm:prSet presAssocID="{10E49A6D-9BB7-48CE-A84A-24EF1F762144}" presName="composite" presStyleCnt="0"/>
      <dgm:spPr/>
    </dgm:pt>
    <dgm:pt modelId="{5C05F0E5-DEE0-4B9C-A55A-23BE62088C50}" type="pres">
      <dgm:prSet presAssocID="{10E49A6D-9BB7-48CE-A84A-24EF1F762144}" presName="ConnectorPoint" presStyleLbl="lnNode1" presStyleIdx="3" presStyleCnt="5"/>
      <dgm:spPr>
        <a:solidFill>
          <a:srgbClr val="00B0F0"/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D954D7C8-DAE5-4A4E-9C8A-8D32513E7C57}" type="pres">
      <dgm:prSet presAssocID="{10E49A6D-9BB7-48CE-A84A-24EF1F762144}" presName="DropPinPlaceHolder" presStyleCnt="0"/>
      <dgm:spPr/>
    </dgm:pt>
    <dgm:pt modelId="{A56177AA-23C5-401E-8377-988B0EA066E3}" type="pres">
      <dgm:prSet presAssocID="{10E49A6D-9BB7-48CE-A84A-24EF1F762144}" presName="DropPin" presStyleLbl="alignNode1" presStyleIdx="6" presStyleCnt="10"/>
      <dgm:spPr/>
    </dgm:pt>
    <dgm:pt modelId="{A492934A-6A72-4998-B10C-F6620444D97A}" type="pres">
      <dgm:prSet presAssocID="{10E49A6D-9BB7-48CE-A84A-24EF1F762144}" presName="Ellipse" presStyleLbl="fgAcc1" presStyleIdx="3" presStyleCnt="5"/>
      <dgm:spPr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891B2B5F-26BC-4EAD-813C-13A3122AB5D7}" type="pres">
      <dgm:prSet presAssocID="{10E49A6D-9BB7-48CE-A84A-24EF1F762144}" presName="L2TextContainer" presStyleLbl="revTx" presStyleIdx="3" presStyleCnt="5">
        <dgm:presLayoutVars>
          <dgm:bulletEnabled val="1"/>
        </dgm:presLayoutVars>
      </dgm:prSet>
      <dgm:spPr/>
    </dgm:pt>
    <dgm:pt modelId="{F4B3CE18-041D-46C7-8879-4E91FE133CE7}" type="pres">
      <dgm:prSet presAssocID="{10E49A6D-9BB7-48CE-A84A-24EF1F762144}" presName="L1TextContainer" presStyleLbl="alignNode1" presStyleIdx="7" presStyleCnt="10">
        <dgm:presLayoutVars>
          <dgm:chMax val="1"/>
          <dgm:chPref val="1"/>
          <dgm:bulletEnabled val="1"/>
        </dgm:presLayoutVars>
      </dgm:prSet>
      <dgm:spPr/>
    </dgm:pt>
    <dgm:pt modelId="{C199DC99-60DF-40B2-B75E-50A2EB71710B}" type="pres">
      <dgm:prSet presAssocID="{10E49A6D-9BB7-48CE-A84A-24EF1F762144}" presName="ConnectLine" presStyleLbl="sibTrans1D1" presStyleIdx="3" presStyleCnt="5"/>
      <dgm:spPr/>
    </dgm:pt>
    <dgm:pt modelId="{9194278C-9D74-46D2-BDC1-D63E29EF760C}" type="pres">
      <dgm:prSet presAssocID="{10E49A6D-9BB7-48CE-A84A-24EF1F762144}" presName="EmptyPlaceHolder" presStyleCnt="0"/>
      <dgm:spPr/>
    </dgm:pt>
    <dgm:pt modelId="{C1DC82DE-3E3E-451E-962C-8F45737AA663}" type="pres">
      <dgm:prSet presAssocID="{308AC720-8EB5-4A82-942F-1CACE7CCAAA2}" presName="spaceBetweenRectangles" presStyleCnt="0"/>
      <dgm:spPr/>
    </dgm:pt>
    <dgm:pt modelId="{4377C252-D21E-4675-AFC3-DDD72328B4F6}" type="pres">
      <dgm:prSet presAssocID="{ABB445AC-781D-4DE0-A678-8C444B263F78}" presName="composite" presStyleCnt="0"/>
      <dgm:spPr/>
    </dgm:pt>
    <dgm:pt modelId="{262EFBE8-137A-490C-92C7-08BF379A9035}" type="pres">
      <dgm:prSet presAssocID="{ABB445AC-781D-4DE0-A678-8C444B263F78}" presName="ConnectorPoint" presStyleLbl="lnNode1" presStyleIdx="4" presStyleCnt="5"/>
      <dgm:spPr>
        <a:solidFill>
          <a:srgbClr val="00B0F0"/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A43B68A5-79D0-4219-9E50-C6E229DEE021}" type="pres">
      <dgm:prSet presAssocID="{ABB445AC-781D-4DE0-A678-8C444B263F78}" presName="DropPinPlaceHolder" presStyleCnt="0"/>
      <dgm:spPr/>
    </dgm:pt>
    <dgm:pt modelId="{1E9E113D-6093-48E8-94A5-73D088E63F39}" type="pres">
      <dgm:prSet presAssocID="{ABB445AC-781D-4DE0-A678-8C444B263F78}" presName="DropPin" presStyleLbl="alignNode1" presStyleIdx="8" presStyleCnt="10"/>
      <dgm:spPr/>
    </dgm:pt>
    <dgm:pt modelId="{46F26F47-8191-4B19-A7D4-D3F60E08FBD0}" type="pres">
      <dgm:prSet presAssocID="{ABB445AC-781D-4DE0-A678-8C444B263F78}" presName="Ellipse" presStyleLbl="fgAcc1" presStyleIdx="4" presStyleCnt="5"/>
      <dgm:spPr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E7858AD2-9CF6-4719-9CD0-D58C3C1552B8}" type="pres">
      <dgm:prSet presAssocID="{ABB445AC-781D-4DE0-A678-8C444B263F78}" presName="L2TextContainer" presStyleLbl="revTx" presStyleIdx="4" presStyleCnt="5">
        <dgm:presLayoutVars>
          <dgm:bulletEnabled val="1"/>
        </dgm:presLayoutVars>
      </dgm:prSet>
      <dgm:spPr/>
    </dgm:pt>
    <dgm:pt modelId="{5EDDAA8C-3E5F-4C3B-99CC-D674D661EE33}" type="pres">
      <dgm:prSet presAssocID="{ABB445AC-781D-4DE0-A678-8C444B263F78}" presName="L1TextContainer" presStyleLbl="alignNode1" presStyleIdx="9" presStyleCnt="10">
        <dgm:presLayoutVars>
          <dgm:chMax val="1"/>
          <dgm:chPref val="1"/>
          <dgm:bulletEnabled val="1"/>
        </dgm:presLayoutVars>
      </dgm:prSet>
      <dgm:spPr/>
    </dgm:pt>
    <dgm:pt modelId="{F10C8C89-3BA3-4113-B0BB-ADC321583ABC}" type="pres">
      <dgm:prSet presAssocID="{ABB445AC-781D-4DE0-A678-8C444B263F78}" presName="ConnectLine" presStyleLbl="sibTrans1D1" presStyleIdx="4" presStyleCnt="5"/>
      <dgm:spPr/>
    </dgm:pt>
    <dgm:pt modelId="{72FFF518-FB2D-423F-8963-29C6DF32CBD1}" type="pres">
      <dgm:prSet presAssocID="{ABB445AC-781D-4DE0-A678-8C444B263F78}" presName="EmptyPlaceHolder" presStyleCnt="0"/>
      <dgm:spPr/>
    </dgm:pt>
  </dgm:ptLst>
  <dgm:cxnLst>
    <dgm:cxn modelId="{43B86F08-04DA-47C9-920F-9F6D012E4CC0}" type="presOf" srcId="{73813553-3F6D-4C6C-BD0F-41064B07E65B}" destId="{E7858AD2-9CF6-4719-9CD0-D58C3C1552B8}" srcOrd="0" destOrd="0" presId="urn:microsoft.com/office/officeart/2024/3/layout/SimpleTimelineDefaultVariant"/>
    <dgm:cxn modelId="{7B3B1511-0036-460D-83D0-669FA9E8072D}" srcId="{9001B874-AC1F-4473-87C0-2A9621ADE042}" destId="{BA532902-F281-422A-8660-F94A9596B54D}" srcOrd="0" destOrd="0" parTransId="{63B0C5B0-6A50-4DC1-9E94-92F922A66C58}" sibTransId="{7D54B3A1-6150-44D4-98AF-82208C8007F9}"/>
    <dgm:cxn modelId="{BAFC1524-A745-4A73-9DF7-1261548FCD59}" srcId="{2516B02B-6E2B-437B-8C80-3CD4CBF2F68A}" destId="{10E49A6D-9BB7-48CE-A84A-24EF1F762144}" srcOrd="3" destOrd="0" parTransId="{5887CB68-FCA8-48AA-AC4F-13A513512117}" sibTransId="{308AC720-8EB5-4A82-942F-1CACE7CCAAA2}"/>
    <dgm:cxn modelId="{693CDB39-01FE-4B61-A140-A34BD037EDF3}" type="presOf" srcId="{CE51F2CC-4134-4C10-8C54-643BE2C79ED3}" destId="{7C3E4329-D3AE-4A2D-9AB6-B49056A9D150}" srcOrd="0" destOrd="0" presId="urn:microsoft.com/office/officeart/2024/3/layout/SimpleTimelineDefaultVariant"/>
    <dgm:cxn modelId="{F548F65C-CC18-449A-A82C-3A0F2C7E05E4}" type="presOf" srcId="{2516B02B-6E2B-437B-8C80-3CD4CBF2F68A}" destId="{000F711E-BF59-40C4-9BE3-72BAAF69CB38}" srcOrd="0" destOrd="0" presId="urn:microsoft.com/office/officeart/2024/3/layout/SimpleTimelineDefaultVariant"/>
    <dgm:cxn modelId="{5744E647-AC4C-462B-9A9E-7ED06E9FE18A}" type="presOf" srcId="{2D1018E5-8467-4C4A-ADAD-4110CC40DABE}" destId="{0AEFF168-865C-4CF1-916F-22177C7ECFC4}" srcOrd="0" destOrd="0" presId="urn:microsoft.com/office/officeart/2024/3/layout/SimpleTimelineDefaultVariant"/>
    <dgm:cxn modelId="{0E81176C-7500-4D89-A7E8-128B62C79D32}" type="presOf" srcId="{734AC13E-86A3-41A8-9702-7EA24B2F9E22}" destId="{E000EE91-2901-45C5-A743-4022D23FDFE9}" srcOrd="0" destOrd="0" presId="urn:microsoft.com/office/officeart/2024/3/layout/SimpleTimelineDefaultVariant"/>
    <dgm:cxn modelId="{E7D33C6E-558E-4652-88DF-BDD6FE3DB48C}" type="presOf" srcId="{ABB445AC-781D-4DE0-A678-8C444B263F78}" destId="{5EDDAA8C-3E5F-4C3B-99CC-D674D661EE33}" srcOrd="0" destOrd="0" presId="urn:microsoft.com/office/officeart/2024/3/layout/SimpleTimelineDefaultVariant"/>
    <dgm:cxn modelId="{E5816151-65A0-4B49-89A6-BDA086C7375E}" srcId="{734AC13E-86A3-41A8-9702-7EA24B2F9E22}" destId="{CE51F2CC-4134-4C10-8C54-643BE2C79ED3}" srcOrd="0" destOrd="0" parTransId="{75C92707-15B9-4B9B-9E77-292272A9347A}" sibTransId="{F3076AEA-2FBD-48BC-BCCE-1A40741E1298}"/>
    <dgm:cxn modelId="{E3F25578-ED20-428A-A3E2-9266CE884D94}" type="presOf" srcId="{9001B874-AC1F-4473-87C0-2A9621ADE042}" destId="{1086ED6B-05F1-4276-8F23-F911E226F7F7}" srcOrd="0" destOrd="0" presId="urn:microsoft.com/office/officeart/2024/3/layout/SimpleTimelineDefaultVariant"/>
    <dgm:cxn modelId="{0E9F207B-5074-4A09-9A10-F5B07D0876DA}" srcId="{2516B02B-6E2B-437B-8C80-3CD4CBF2F68A}" destId="{9001B874-AC1F-4473-87C0-2A9621ADE042}" srcOrd="2" destOrd="0" parTransId="{1BB9AF3B-F282-42D1-9FBF-D09383D70AD4}" sibTransId="{71072E01-3D4E-4B80-B421-6576AC850FFB}"/>
    <dgm:cxn modelId="{058FE888-93B0-422C-88B8-42FEEF5A13B7}" srcId="{8C2C57E1-B951-446D-8275-9CD250E1E93D}" destId="{2D1018E5-8467-4C4A-ADAD-4110CC40DABE}" srcOrd="0" destOrd="0" parTransId="{2D0BCEA8-5CB9-4A25-89F0-2E2EC97ACEC9}" sibTransId="{11877752-BC16-43BD-BED6-94864404C7EA}"/>
    <dgm:cxn modelId="{6788C595-7B84-475B-8954-2EFE6E027081}" srcId="{2516B02B-6E2B-437B-8C80-3CD4CBF2F68A}" destId="{ABB445AC-781D-4DE0-A678-8C444B263F78}" srcOrd="4" destOrd="0" parTransId="{63AF34EA-061C-4B89-BCAC-19008BAF2D19}" sibTransId="{22A02DEA-4D23-48C9-8A04-59896924F3B6}"/>
    <dgm:cxn modelId="{2DEC19B9-2865-44A4-A190-95B5E751C711}" type="presOf" srcId="{BA532902-F281-422A-8660-F94A9596B54D}" destId="{EF24E4D4-393F-45D3-A20B-548824349A00}" srcOrd="0" destOrd="0" presId="urn:microsoft.com/office/officeart/2024/3/layout/SimpleTimelineDefaultVariant"/>
    <dgm:cxn modelId="{C6AC89C5-5743-4553-BE5A-C1A65616B3D8}" srcId="{ABB445AC-781D-4DE0-A678-8C444B263F78}" destId="{73813553-3F6D-4C6C-BD0F-41064B07E65B}" srcOrd="0" destOrd="0" parTransId="{02288FF3-7F9A-4B5C-91B2-C8B9C88EACA9}" sibTransId="{C191A84D-BE94-4A47-82DD-2F87EFEFA368}"/>
    <dgm:cxn modelId="{22D089C6-6586-4A75-BA87-08F7E8AC478F}" type="presOf" srcId="{CD16B2D9-A772-44B1-B437-6FE5F0FC25AA}" destId="{891B2B5F-26BC-4EAD-813C-13A3122AB5D7}" srcOrd="0" destOrd="0" presId="urn:microsoft.com/office/officeart/2024/3/layout/SimpleTimelineDefaultVariant"/>
    <dgm:cxn modelId="{77BE04CA-6FBE-42B6-9696-C59DB4334BFF}" type="presOf" srcId="{8C2C57E1-B951-446D-8275-9CD250E1E93D}" destId="{6D20B6F3-DF6C-425F-92CD-5789B9980B8B}" srcOrd="0" destOrd="0" presId="urn:microsoft.com/office/officeart/2024/3/layout/SimpleTimelineDefaultVariant"/>
    <dgm:cxn modelId="{30F38ED2-BE84-4E0D-A8C9-F70A445D5116}" srcId="{2516B02B-6E2B-437B-8C80-3CD4CBF2F68A}" destId="{734AC13E-86A3-41A8-9702-7EA24B2F9E22}" srcOrd="0" destOrd="0" parTransId="{47F4AE97-57CB-43B3-9E28-7655CBA85A32}" sibTransId="{DAF7C303-B1B6-40EA-BF3F-77D1A5608688}"/>
    <dgm:cxn modelId="{7AF2C9DD-14CA-44EF-BEAC-4D333F4FBEF6}" srcId="{2516B02B-6E2B-437B-8C80-3CD4CBF2F68A}" destId="{8C2C57E1-B951-446D-8275-9CD250E1E93D}" srcOrd="1" destOrd="0" parTransId="{6D2770F2-CE48-427E-A355-57136C8B1CAD}" sibTransId="{C6039E50-295D-4AA8-A692-8CA1BC8DA913}"/>
    <dgm:cxn modelId="{CAB2A6F3-5D48-470B-B9F1-EFBFD71755F1}" type="presOf" srcId="{10E49A6D-9BB7-48CE-A84A-24EF1F762144}" destId="{F4B3CE18-041D-46C7-8879-4E91FE133CE7}" srcOrd="0" destOrd="0" presId="urn:microsoft.com/office/officeart/2024/3/layout/SimpleTimelineDefaultVariant"/>
    <dgm:cxn modelId="{7F25CAF3-D6BC-44A7-8EBD-6EED6D4DF7E1}" srcId="{10E49A6D-9BB7-48CE-A84A-24EF1F762144}" destId="{CD16B2D9-A772-44B1-B437-6FE5F0FC25AA}" srcOrd="0" destOrd="0" parTransId="{DFE734B1-D45B-430C-99CB-251BB1C88BBD}" sibTransId="{6DCACEBC-1FC4-4471-A16E-D34BF131C4BE}"/>
    <dgm:cxn modelId="{4AE81EAB-C679-4113-9861-5CA01B0BF1F4}" type="presParOf" srcId="{000F711E-BF59-40C4-9BE3-72BAAF69CB38}" destId="{8E94A5CE-2E89-46AF-8E59-4E7D27C4B53D}" srcOrd="0" destOrd="0" presId="urn:microsoft.com/office/officeart/2024/3/layout/SimpleTimelineDefaultVariant"/>
    <dgm:cxn modelId="{1E2F4BAC-F846-47F8-996C-CB616B811F7A}" type="presParOf" srcId="{000F711E-BF59-40C4-9BE3-72BAAF69CB38}" destId="{DBC556E3-0FC1-4358-A192-398A6DF08363}" srcOrd="1" destOrd="0" presId="urn:microsoft.com/office/officeart/2024/3/layout/SimpleTimelineDefaultVariant"/>
    <dgm:cxn modelId="{C1EF4B9E-C616-4F19-B6B8-B4E0FD529E24}" type="presParOf" srcId="{DBC556E3-0FC1-4358-A192-398A6DF08363}" destId="{DAE4B92B-E1E4-40B4-B14C-3C3F06DAD6D3}" srcOrd="0" destOrd="0" presId="urn:microsoft.com/office/officeart/2024/3/layout/SimpleTimelineDefaultVariant"/>
    <dgm:cxn modelId="{3F9B3238-F583-4703-9444-C04A65D519F9}" type="presParOf" srcId="{DAE4B92B-E1E4-40B4-B14C-3C3F06DAD6D3}" destId="{715E23AF-4D7D-4082-9915-F1D7EB0FDA3A}" srcOrd="0" destOrd="0" presId="urn:microsoft.com/office/officeart/2024/3/layout/SimpleTimelineDefaultVariant"/>
    <dgm:cxn modelId="{5A5B836E-C103-4210-8C0A-4A52B23DA4FB}" type="presParOf" srcId="{DAE4B92B-E1E4-40B4-B14C-3C3F06DAD6D3}" destId="{A3422D3B-A0E2-43DD-A72E-A947F785E037}" srcOrd="1" destOrd="0" presId="urn:microsoft.com/office/officeart/2024/3/layout/SimpleTimelineDefaultVariant"/>
    <dgm:cxn modelId="{27704A6F-6AD2-4679-9AE1-832FA61D5CF5}" type="presParOf" srcId="{A3422D3B-A0E2-43DD-A72E-A947F785E037}" destId="{51820595-7D34-452E-B4B7-A6D787096A60}" srcOrd="0" destOrd="0" presId="urn:microsoft.com/office/officeart/2024/3/layout/SimpleTimelineDefaultVariant"/>
    <dgm:cxn modelId="{350F1F9F-D54E-4477-9FB8-5103B17D5A32}" type="presParOf" srcId="{A3422D3B-A0E2-43DD-A72E-A947F785E037}" destId="{7177E2BA-F383-4D35-9F1A-1C5CF1ECFBF2}" srcOrd="1" destOrd="0" presId="urn:microsoft.com/office/officeart/2024/3/layout/SimpleTimelineDefaultVariant"/>
    <dgm:cxn modelId="{36F9152E-524D-4405-8DA6-0BB6D74434E7}" type="presParOf" srcId="{DAE4B92B-E1E4-40B4-B14C-3C3F06DAD6D3}" destId="{7C3E4329-D3AE-4A2D-9AB6-B49056A9D150}" srcOrd="2" destOrd="0" presId="urn:microsoft.com/office/officeart/2024/3/layout/SimpleTimelineDefaultVariant"/>
    <dgm:cxn modelId="{E21DCFED-5824-4E5A-8DDF-3E65A5AE171D}" type="presParOf" srcId="{DAE4B92B-E1E4-40B4-B14C-3C3F06DAD6D3}" destId="{E000EE91-2901-45C5-A743-4022D23FDFE9}" srcOrd="3" destOrd="0" presId="urn:microsoft.com/office/officeart/2024/3/layout/SimpleTimelineDefaultVariant"/>
    <dgm:cxn modelId="{9B742EC1-6631-4DAA-9449-38F443F17B40}" type="presParOf" srcId="{DAE4B92B-E1E4-40B4-B14C-3C3F06DAD6D3}" destId="{C4BA7705-3FE2-4A32-9398-8BBF4478FA0E}" srcOrd="4" destOrd="0" presId="urn:microsoft.com/office/officeart/2024/3/layout/SimpleTimelineDefaultVariant"/>
    <dgm:cxn modelId="{7D02F8DA-3733-4F98-B077-1734C32AC29F}" type="presParOf" srcId="{DAE4B92B-E1E4-40B4-B14C-3C3F06DAD6D3}" destId="{237DC4FC-76A3-4A3B-88D3-EABF7B08054B}" srcOrd="5" destOrd="0" presId="urn:microsoft.com/office/officeart/2024/3/layout/SimpleTimelineDefaultVariant"/>
    <dgm:cxn modelId="{7A64E3C2-D5C7-4718-B85E-E58BEC034AF1}" type="presParOf" srcId="{DBC556E3-0FC1-4358-A192-398A6DF08363}" destId="{0783EEC8-026C-4CA2-98FD-DAD6E670FB1E}" srcOrd="1" destOrd="0" presId="urn:microsoft.com/office/officeart/2024/3/layout/SimpleTimelineDefaultVariant"/>
    <dgm:cxn modelId="{BC263978-AAD3-4819-B2B5-9B8ACAAD6010}" type="presParOf" srcId="{DBC556E3-0FC1-4358-A192-398A6DF08363}" destId="{99DFDAAD-C595-4F3B-B2CB-725F3486241B}" srcOrd="2" destOrd="0" presId="urn:microsoft.com/office/officeart/2024/3/layout/SimpleTimelineDefaultVariant"/>
    <dgm:cxn modelId="{D75AC5A8-B488-41A1-A55E-7A168C51EB59}" type="presParOf" srcId="{99DFDAAD-C595-4F3B-B2CB-725F3486241B}" destId="{B4087059-6D3F-4B55-8B6D-2DE1EF813A00}" srcOrd="0" destOrd="0" presId="urn:microsoft.com/office/officeart/2024/3/layout/SimpleTimelineDefaultVariant"/>
    <dgm:cxn modelId="{912AA522-4D9D-476C-ADFA-2E2F33F57AE8}" type="presParOf" srcId="{99DFDAAD-C595-4F3B-B2CB-725F3486241B}" destId="{66E4BA21-44EC-4458-9039-06BF0646297B}" srcOrd="1" destOrd="0" presId="urn:microsoft.com/office/officeart/2024/3/layout/SimpleTimelineDefaultVariant"/>
    <dgm:cxn modelId="{F9BF84C8-E851-40AB-902D-AF5DA410FF4D}" type="presParOf" srcId="{66E4BA21-44EC-4458-9039-06BF0646297B}" destId="{9222E65C-3C16-4159-9AFE-EF14CD680F16}" srcOrd="0" destOrd="0" presId="urn:microsoft.com/office/officeart/2024/3/layout/SimpleTimelineDefaultVariant"/>
    <dgm:cxn modelId="{4CD6693B-04EA-41A7-986B-41F928F90EE0}" type="presParOf" srcId="{66E4BA21-44EC-4458-9039-06BF0646297B}" destId="{8D0A48F3-A715-4046-B441-C93EC54C0B0A}" srcOrd="1" destOrd="0" presId="urn:microsoft.com/office/officeart/2024/3/layout/SimpleTimelineDefaultVariant"/>
    <dgm:cxn modelId="{A17D5BE2-E15B-41AF-AB5B-AA3EE5D504B0}" type="presParOf" srcId="{99DFDAAD-C595-4F3B-B2CB-725F3486241B}" destId="{0AEFF168-865C-4CF1-916F-22177C7ECFC4}" srcOrd="2" destOrd="0" presId="urn:microsoft.com/office/officeart/2024/3/layout/SimpleTimelineDefaultVariant"/>
    <dgm:cxn modelId="{70B2BE92-EB5A-4185-9935-93FF5FD57BFB}" type="presParOf" srcId="{99DFDAAD-C595-4F3B-B2CB-725F3486241B}" destId="{6D20B6F3-DF6C-425F-92CD-5789B9980B8B}" srcOrd="3" destOrd="0" presId="urn:microsoft.com/office/officeart/2024/3/layout/SimpleTimelineDefaultVariant"/>
    <dgm:cxn modelId="{CB35C1B0-66E6-48FF-B772-C8B461949458}" type="presParOf" srcId="{99DFDAAD-C595-4F3B-B2CB-725F3486241B}" destId="{29109C0B-BA87-4409-8C33-ED18EB83EF6B}" srcOrd="4" destOrd="0" presId="urn:microsoft.com/office/officeart/2024/3/layout/SimpleTimelineDefaultVariant"/>
    <dgm:cxn modelId="{C4658C54-4C12-4444-9864-FA2545224BF6}" type="presParOf" srcId="{99DFDAAD-C595-4F3B-B2CB-725F3486241B}" destId="{82764C4C-41C8-49B2-B12B-2E94C580D232}" srcOrd="5" destOrd="0" presId="urn:microsoft.com/office/officeart/2024/3/layout/SimpleTimelineDefaultVariant"/>
    <dgm:cxn modelId="{9C7ED898-9949-4E79-BF6C-0F0162D92F91}" type="presParOf" srcId="{DBC556E3-0FC1-4358-A192-398A6DF08363}" destId="{C42CACEF-8C49-4D93-93CA-5116FA6000A7}" srcOrd="3" destOrd="0" presId="urn:microsoft.com/office/officeart/2024/3/layout/SimpleTimelineDefaultVariant"/>
    <dgm:cxn modelId="{6C54BB8F-05D2-4B96-BFEE-7F714348E45C}" type="presParOf" srcId="{DBC556E3-0FC1-4358-A192-398A6DF08363}" destId="{27A52425-9750-4D87-BE5B-5AA62DED70CF}" srcOrd="4" destOrd="0" presId="urn:microsoft.com/office/officeart/2024/3/layout/SimpleTimelineDefaultVariant"/>
    <dgm:cxn modelId="{C3CB3511-7752-483C-BF16-936FA2F181BE}" type="presParOf" srcId="{27A52425-9750-4D87-BE5B-5AA62DED70CF}" destId="{EBE76AC3-9263-4E8E-81B3-152B03C25982}" srcOrd="0" destOrd="0" presId="urn:microsoft.com/office/officeart/2024/3/layout/SimpleTimelineDefaultVariant"/>
    <dgm:cxn modelId="{C65A5826-36E5-4AFB-B97A-1E4CC3C234DE}" type="presParOf" srcId="{27A52425-9750-4D87-BE5B-5AA62DED70CF}" destId="{FCC875DE-0835-409A-972A-AB5C747AB220}" srcOrd="1" destOrd="0" presId="urn:microsoft.com/office/officeart/2024/3/layout/SimpleTimelineDefaultVariant"/>
    <dgm:cxn modelId="{132E9D32-FCA9-4FB1-8240-1B9046712DC5}" type="presParOf" srcId="{FCC875DE-0835-409A-972A-AB5C747AB220}" destId="{F27D096C-F80F-4218-BF30-452BB175C55A}" srcOrd="0" destOrd="0" presId="urn:microsoft.com/office/officeart/2024/3/layout/SimpleTimelineDefaultVariant"/>
    <dgm:cxn modelId="{BDE89F0D-3D03-470C-B58F-86C17C28D48A}" type="presParOf" srcId="{FCC875DE-0835-409A-972A-AB5C747AB220}" destId="{8F843DC9-F7B6-4279-B9E0-900972F1DC91}" srcOrd="1" destOrd="0" presId="urn:microsoft.com/office/officeart/2024/3/layout/SimpleTimelineDefaultVariant"/>
    <dgm:cxn modelId="{047F37D1-5268-4845-861B-4E5A612CB83D}" type="presParOf" srcId="{27A52425-9750-4D87-BE5B-5AA62DED70CF}" destId="{EF24E4D4-393F-45D3-A20B-548824349A00}" srcOrd="2" destOrd="0" presId="urn:microsoft.com/office/officeart/2024/3/layout/SimpleTimelineDefaultVariant"/>
    <dgm:cxn modelId="{BA5028EE-A0DE-4EBD-8689-A3E87E2851B2}" type="presParOf" srcId="{27A52425-9750-4D87-BE5B-5AA62DED70CF}" destId="{1086ED6B-05F1-4276-8F23-F911E226F7F7}" srcOrd="3" destOrd="0" presId="urn:microsoft.com/office/officeart/2024/3/layout/SimpleTimelineDefaultVariant"/>
    <dgm:cxn modelId="{45816901-5EBE-4817-A135-799A6B2D1206}" type="presParOf" srcId="{27A52425-9750-4D87-BE5B-5AA62DED70CF}" destId="{859968C0-4F20-435C-BF77-D0DAEDEE6798}" srcOrd="4" destOrd="0" presId="urn:microsoft.com/office/officeart/2024/3/layout/SimpleTimelineDefaultVariant"/>
    <dgm:cxn modelId="{E6C4D4BA-EB94-4ED5-B85A-D487C3734AF6}" type="presParOf" srcId="{27A52425-9750-4D87-BE5B-5AA62DED70CF}" destId="{C9B6A7D9-EBB0-47BD-B59D-5E7A8DA0BEDE}" srcOrd="5" destOrd="0" presId="urn:microsoft.com/office/officeart/2024/3/layout/SimpleTimelineDefaultVariant"/>
    <dgm:cxn modelId="{2829B882-B75C-4FD7-A09E-54225F843CC7}" type="presParOf" srcId="{DBC556E3-0FC1-4358-A192-398A6DF08363}" destId="{6B6DA918-28B9-43FB-8B92-AA9ECBB8A69E}" srcOrd="5" destOrd="0" presId="urn:microsoft.com/office/officeart/2024/3/layout/SimpleTimelineDefaultVariant"/>
    <dgm:cxn modelId="{573980D2-7245-4BFB-A386-16304AACA2B5}" type="presParOf" srcId="{DBC556E3-0FC1-4358-A192-398A6DF08363}" destId="{B75BA133-549C-49B3-82FA-7B4F57D8864A}" srcOrd="6" destOrd="0" presId="urn:microsoft.com/office/officeart/2024/3/layout/SimpleTimelineDefaultVariant"/>
    <dgm:cxn modelId="{B905221D-3E1F-47A4-86B5-A72E928F2313}" type="presParOf" srcId="{B75BA133-549C-49B3-82FA-7B4F57D8864A}" destId="{5C05F0E5-DEE0-4B9C-A55A-23BE62088C50}" srcOrd="0" destOrd="0" presId="urn:microsoft.com/office/officeart/2024/3/layout/SimpleTimelineDefaultVariant"/>
    <dgm:cxn modelId="{92CC30B9-1F8E-4FE3-B52C-5AC78A2388B2}" type="presParOf" srcId="{B75BA133-549C-49B3-82FA-7B4F57D8864A}" destId="{D954D7C8-DAE5-4A4E-9C8A-8D32513E7C57}" srcOrd="1" destOrd="0" presId="urn:microsoft.com/office/officeart/2024/3/layout/SimpleTimelineDefaultVariant"/>
    <dgm:cxn modelId="{79311298-2F21-42B8-864B-8ECC6F839D0B}" type="presParOf" srcId="{D954D7C8-DAE5-4A4E-9C8A-8D32513E7C57}" destId="{A56177AA-23C5-401E-8377-988B0EA066E3}" srcOrd="0" destOrd="0" presId="urn:microsoft.com/office/officeart/2024/3/layout/SimpleTimelineDefaultVariant"/>
    <dgm:cxn modelId="{C0646AC6-B47D-4E93-B2FB-C9E0CDD862B1}" type="presParOf" srcId="{D954D7C8-DAE5-4A4E-9C8A-8D32513E7C57}" destId="{A492934A-6A72-4998-B10C-F6620444D97A}" srcOrd="1" destOrd="0" presId="urn:microsoft.com/office/officeart/2024/3/layout/SimpleTimelineDefaultVariant"/>
    <dgm:cxn modelId="{4FEE796B-B31B-4D09-A880-A653EF2E52E2}" type="presParOf" srcId="{B75BA133-549C-49B3-82FA-7B4F57D8864A}" destId="{891B2B5F-26BC-4EAD-813C-13A3122AB5D7}" srcOrd="2" destOrd="0" presId="urn:microsoft.com/office/officeart/2024/3/layout/SimpleTimelineDefaultVariant"/>
    <dgm:cxn modelId="{6363E441-213B-44CF-AAAC-529253127BAB}" type="presParOf" srcId="{B75BA133-549C-49B3-82FA-7B4F57D8864A}" destId="{F4B3CE18-041D-46C7-8879-4E91FE133CE7}" srcOrd="3" destOrd="0" presId="urn:microsoft.com/office/officeart/2024/3/layout/SimpleTimelineDefaultVariant"/>
    <dgm:cxn modelId="{03005B5C-18E2-49FD-A838-2082D74A5ECA}" type="presParOf" srcId="{B75BA133-549C-49B3-82FA-7B4F57D8864A}" destId="{C199DC99-60DF-40B2-B75E-50A2EB71710B}" srcOrd="4" destOrd="0" presId="urn:microsoft.com/office/officeart/2024/3/layout/SimpleTimelineDefaultVariant"/>
    <dgm:cxn modelId="{FD943383-8A71-4CD9-A904-817A5A8AFFE0}" type="presParOf" srcId="{B75BA133-549C-49B3-82FA-7B4F57D8864A}" destId="{9194278C-9D74-46D2-BDC1-D63E29EF760C}" srcOrd="5" destOrd="0" presId="urn:microsoft.com/office/officeart/2024/3/layout/SimpleTimelineDefaultVariant"/>
    <dgm:cxn modelId="{2F4AC814-1CC8-4CED-9E15-8F6026D74DDE}" type="presParOf" srcId="{DBC556E3-0FC1-4358-A192-398A6DF08363}" destId="{C1DC82DE-3E3E-451E-962C-8F45737AA663}" srcOrd="7" destOrd="0" presId="urn:microsoft.com/office/officeart/2024/3/layout/SimpleTimelineDefaultVariant"/>
    <dgm:cxn modelId="{9029A0EA-59BE-45BF-8D17-32FF0682E69A}" type="presParOf" srcId="{DBC556E3-0FC1-4358-A192-398A6DF08363}" destId="{4377C252-D21E-4675-AFC3-DDD72328B4F6}" srcOrd="8" destOrd="0" presId="urn:microsoft.com/office/officeart/2024/3/layout/SimpleTimelineDefaultVariant"/>
    <dgm:cxn modelId="{6E0D7D03-69BB-481F-9ADC-B31675F4A3E6}" type="presParOf" srcId="{4377C252-D21E-4675-AFC3-DDD72328B4F6}" destId="{262EFBE8-137A-490C-92C7-08BF379A9035}" srcOrd="0" destOrd="0" presId="urn:microsoft.com/office/officeart/2024/3/layout/SimpleTimelineDefaultVariant"/>
    <dgm:cxn modelId="{7CCE3725-35AA-4C1C-9677-2D1821EC5A9B}" type="presParOf" srcId="{4377C252-D21E-4675-AFC3-DDD72328B4F6}" destId="{A43B68A5-79D0-4219-9E50-C6E229DEE021}" srcOrd="1" destOrd="0" presId="urn:microsoft.com/office/officeart/2024/3/layout/SimpleTimelineDefaultVariant"/>
    <dgm:cxn modelId="{0FD75F65-33F9-4429-AE78-28D3B54661C0}" type="presParOf" srcId="{A43B68A5-79D0-4219-9E50-C6E229DEE021}" destId="{1E9E113D-6093-48E8-94A5-73D088E63F39}" srcOrd="0" destOrd="0" presId="urn:microsoft.com/office/officeart/2024/3/layout/SimpleTimelineDefaultVariant"/>
    <dgm:cxn modelId="{C533A626-03F2-41BB-8B26-626B88F62ACD}" type="presParOf" srcId="{A43B68A5-79D0-4219-9E50-C6E229DEE021}" destId="{46F26F47-8191-4B19-A7D4-D3F60E08FBD0}" srcOrd="1" destOrd="0" presId="urn:microsoft.com/office/officeart/2024/3/layout/SimpleTimelineDefaultVariant"/>
    <dgm:cxn modelId="{9F73DEF9-DCB8-4D1C-B218-AC474C602CDF}" type="presParOf" srcId="{4377C252-D21E-4675-AFC3-DDD72328B4F6}" destId="{E7858AD2-9CF6-4719-9CD0-D58C3C1552B8}" srcOrd="2" destOrd="0" presId="urn:microsoft.com/office/officeart/2024/3/layout/SimpleTimelineDefaultVariant"/>
    <dgm:cxn modelId="{CA41C68E-A716-4F0E-8F97-1DC90808C0DB}" type="presParOf" srcId="{4377C252-D21E-4675-AFC3-DDD72328B4F6}" destId="{5EDDAA8C-3E5F-4C3B-99CC-D674D661EE33}" srcOrd="3" destOrd="0" presId="urn:microsoft.com/office/officeart/2024/3/layout/SimpleTimelineDefaultVariant"/>
    <dgm:cxn modelId="{4EE3A22D-2C94-428F-9862-F2DA792C8B60}" type="presParOf" srcId="{4377C252-D21E-4675-AFC3-DDD72328B4F6}" destId="{F10C8C89-3BA3-4113-B0BB-ADC321583ABC}" srcOrd="4" destOrd="0" presId="urn:microsoft.com/office/officeart/2024/3/layout/SimpleTimelineDefaultVariant"/>
    <dgm:cxn modelId="{5BD0901B-9EA6-4367-BF6D-C709D7D03CFC}" type="presParOf" srcId="{4377C252-D21E-4675-AFC3-DDD72328B4F6}" destId="{72FFF518-FB2D-423F-8963-29C6DF32CBD1}" srcOrd="5" destOrd="0" presId="urn:microsoft.com/office/officeart/2024/3/layout/SimpleTimelineDefaultVarian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94A5CE-2E89-46AF-8E59-4E7D27C4B53D}">
      <dsp:nvSpPr>
        <dsp:cNvPr id="0" name=""/>
        <dsp:cNvSpPr/>
      </dsp:nvSpPr>
      <dsp:spPr>
        <a:xfrm>
          <a:off x="0" y="1524911"/>
          <a:ext cx="7751512" cy="0"/>
        </a:xfrm>
        <a:prstGeom prst="line">
          <a:avLst/>
        </a:prstGeom>
        <a:solidFill>
          <a:schemeClr val="dk2">
            <a:alpha val="90000"/>
            <a:hueOff val="0"/>
            <a:satOff val="0"/>
            <a:lumOff val="0"/>
            <a:alphaOff val="0"/>
          </a:schemeClr>
        </a:solidFill>
        <a:ln w="12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 w="med" len="me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3E4329-D3AE-4A2D-9AB6-B49056A9D150}">
      <dsp:nvSpPr>
        <dsp:cNvPr id="0" name=""/>
        <dsp:cNvSpPr/>
      </dsp:nvSpPr>
      <dsp:spPr>
        <a:xfrm>
          <a:off x="317392" y="622163"/>
          <a:ext cx="2151216" cy="902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 err="1"/>
            <a:t>Pearson</a:t>
          </a:r>
          <a:r>
            <a:rPr lang="cs-CZ" sz="1500" kern="1200"/>
            <a:t> </a:t>
          </a:r>
          <a:r>
            <a:rPr lang="cs-CZ" sz="1500" kern="1200" err="1"/>
            <a:t>correlation</a:t>
          </a:r>
          <a:endParaRPr lang="cs-CZ" sz="1500" kern="1200"/>
        </a:p>
      </dsp:txBody>
      <dsp:txXfrm>
        <a:off x="317392" y="622163"/>
        <a:ext cx="2151216" cy="902747"/>
      </dsp:txXfrm>
    </dsp:sp>
    <dsp:sp modelId="{E000EE91-2901-45C5-A743-4022D23FDFE9}">
      <dsp:nvSpPr>
        <dsp:cNvPr id="0" name=""/>
        <dsp:cNvSpPr/>
      </dsp:nvSpPr>
      <dsp:spPr>
        <a:xfrm>
          <a:off x="317392" y="304982"/>
          <a:ext cx="2151216" cy="317181"/>
        </a:xfrm>
        <a:prstGeom prst="rect">
          <a:avLst/>
        </a:prstGeom>
        <a:solidFill>
          <a:schemeClr val="accent1">
            <a:alpha val="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cs-CZ" sz="2000" kern="1200" err="1">
              <a:solidFill>
                <a:srgbClr val="00B0F0"/>
              </a:solidFill>
            </a:rPr>
            <a:t>Feature</a:t>
          </a:r>
          <a:r>
            <a:rPr lang="cs-CZ" sz="2000" kern="1200">
              <a:solidFill>
                <a:srgbClr val="00B0F0"/>
              </a:solidFill>
            </a:rPr>
            <a:t> </a:t>
          </a:r>
          <a:r>
            <a:rPr lang="cs-CZ" sz="2000" kern="1200" err="1">
              <a:solidFill>
                <a:srgbClr val="00B0F0"/>
              </a:solidFill>
            </a:rPr>
            <a:t>selection</a:t>
          </a:r>
          <a:endParaRPr lang="cs-CZ" sz="2000" kern="1200">
            <a:solidFill>
              <a:srgbClr val="00B0F0"/>
            </a:solidFill>
          </a:endParaRPr>
        </a:p>
      </dsp:txBody>
      <dsp:txXfrm>
        <a:off x="317392" y="304982"/>
        <a:ext cx="2151216" cy="317181"/>
      </dsp:txXfrm>
    </dsp:sp>
    <dsp:sp modelId="{C4BA7705-3FE2-4A32-9398-8BBF4478FA0E}">
      <dsp:nvSpPr>
        <dsp:cNvPr id="0" name=""/>
        <dsp:cNvSpPr/>
      </dsp:nvSpPr>
      <dsp:spPr>
        <a:xfrm>
          <a:off x="158802" y="304982"/>
          <a:ext cx="0" cy="1219929"/>
        </a:xfrm>
        <a:prstGeom prst="line">
          <a:avLst/>
        </a:pr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5E23AF-4D7D-4082-9915-F1D7EB0FDA3A}">
      <dsp:nvSpPr>
        <dsp:cNvPr id="0" name=""/>
        <dsp:cNvSpPr/>
      </dsp:nvSpPr>
      <dsp:spPr>
        <a:xfrm>
          <a:off x="122326" y="1488435"/>
          <a:ext cx="72951" cy="72951"/>
        </a:xfrm>
        <a:prstGeom prst="ellipse">
          <a:avLst/>
        </a:prstGeom>
        <a:solidFill>
          <a:srgbClr val="00B0F0"/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EFF168-865C-4CF1-916F-22177C7ECFC4}">
      <dsp:nvSpPr>
        <dsp:cNvPr id="0" name=""/>
        <dsp:cNvSpPr/>
      </dsp:nvSpPr>
      <dsp:spPr>
        <a:xfrm>
          <a:off x="1607208" y="2256869"/>
          <a:ext cx="2151216" cy="487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142875" bIns="952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/>
            <a:t>C-</a:t>
          </a:r>
          <a:r>
            <a:rPr lang="cs-CZ" sz="1500" kern="1200" err="1"/>
            <a:t>Means</a:t>
          </a:r>
          <a:endParaRPr lang="cs-CZ" sz="1500" kern="120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/>
            <a:t>HDBSCAN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 err="1"/>
            <a:t>Gustafson-Kessel</a:t>
          </a:r>
          <a:endParaRPr lang="cs-CZ" sz="1500" kern="1200"/>
        </a:p>
      </dsp:txBody>
      <dsp:txXfrm>
        <a:off x="1607208" y="2256869"/>
        <a:ext cx="2151216" cy="487971"/>
      </dsp:txXfrm>
    </dsp:sp>
    <dsp:sp modelId="{6D20B6F3-DF6C-425F-92CD-5789B9980B8B}">
      <dsp:nvSpPr>
        <dsp:cNvPr id="0" name=""/>
        <dsp:cNvSpPr/>
      </dsp:nvSpPr>
      <dsp:spPr>
        <a:xfrm>
          <a:off x="1607208" y="1951886"/>
          <a:ext cx="2151216" cy="304982"/>
        </a:xfrm>
        <a:prstGeom prst="rect">
          <a:avLst/>
        </a:prstGeom>
        <a:solidFill>
          <a:schemeClr val="accent1">
            <a:alpha val="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cs-CZ" sz="2000" kern="1200" err="1">
              <a:solidFill>
                <a:srgbClr val="00B0F0"/>
              </a:solidFill>
            </a:rPr>
            <a:t>Clustering</a:t>
          </a:r>
          <a:endParaRPr lang="cs-CZ" sz="2000" kern="1200">
            <a:solidFill>
              <a:srgbClr val="00B0F0"/>
            </a:solidFill>
          </a:endParaRPr>
        </a:p>
      </dsp:txBody>
      <dsp:txXfrm>
        <a:off x="1607208" y="1951886"/>
        <a:ext cx="2151216" cy="304982"/>
      </dsp:txXfrm>
    </dsp:sp>
    <dsp:sp modelId="{29109C0B-BA87-4409-8C33-ED18EB83EF6B}">
      <dsp:nvSpPr>
        <dsp:cNvPr id="0" name=""/>
        <dsp:cNvSpPr/>
      </dsp:nvSpPr>
      <dsp:spPr>
        <a:xfrm>
          <a:off x="1448617" y="1524911"/>
          <a:ext cx="0" cy="1219929"/>
        </a:xfrm>
        <a:prstGeom prst="line">
          <a:avLst/>
        </a:pr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087059-6D3F-4B55-8B6D-2DE1EF813A00}">
      <dsp:nvSpPr>
        <dsp:cNvPr id="0" name=""/>
        <dsp:cNvSpPr/>
      </dsp:nvSpPr>
      <dsp:spPr>
        <a:xfrm>
          <a:off x="1412141" y="1488435"/>
          <a:ext cx="72951" cy="72951"/>
        </a:xfrm>
        <a:prstGeom prst="ellipse">
          <a:avLst/>
        </a:prstGeom>
        <a:solidFill>
          <a:srgbClr val="00B0F0"/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24E4D4-393F-45D3-A20B-548824349A00}">
      <dsp:nvSpPr>
        <dsp:cNvPr id="0" name=""/>
        <dsp:cNvSpPr/>
      </dsp:nvSpPr>
      <dsp:spPr>
        <a:xfrm>
          <a:off x="2897023" y="622163"/>
          <a:ext cx="2151216" cy="902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 err="1"/>
            <a:t>First</a:t>
          </a:r>
          <a:r>
            <a:rPr lang="cs-CZ" sz="1500" kern="1200"/>
            <a:t> </a:t>
          </a:r>
          <a:r>
            <a:rPr lang="cs-CZ" sz="1500" kern="1200" err="1"/>
            <a:t>order</a:t>
          </a:r>
          <a:r>
            <a:rPr lang="cs-CZ" sz="1500" kern="1200"/>
            <a:t> </a:t>
          </a:r>
          <a:r>
            <a:rPr lang="cs-CZ" sz="1500" kern="1200" err="1"/>
            <a:t>Takagi-Sugeno-Kang</a:t>
          </a:r>
          <a:r>
            <a:rPr lang="cs-CZ" sz="1500" kern="1200"/>
            <a:t> 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/>
            <a:t>ANFIS</a:t>
          </a:r>
        </a:p>
      </dsp:txBody>
      <dsp:txXfrm>
        <a:off x="2897023" y="622163"/>
        <a:ext cx="2151216" cy="902747"/>
      </dsp:txXfrm>
    </dsp:sp>
    <dsp:sp modelId="{1086ED6B-05F1-4276-8F23-F911E226F7F7}">
      <dsp:nvSpPr>
        <dsp:cNvPr id="0" name=""/>
        <dsp:cNvSpPr/>
      </dsp:nvSpPr>
      <dsp:spPr>
        <a:xfrm>
          <a:off x="2897023" y="304982"/>
          <a:ext cx="2151216" cy="317181"/>
        </a:xfrm>
        <a:prstGeom prst="rect">
          <a:avLst/>
        </a:prstGeom>
        <a:solidFill>
          <a:schemeClr val="accent1">
            <a:alpha val="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cs-CZ" sz="2000" kern="1200">
              <a:solidFill>
                <a:srgbClr val="00B0F0"/>
              </a:solidFill>
            </a:rPr>
            <a:t>Model </a:t>
          </a:r>
          <a:r>
            <a:rPr lang="cs-CZ" sz="2000" kern="1200" err="1">
              <a:solidFill>
                <a:srgbClr val="00B0F0"/>
              </a:solidFill>
            </a:rPr>
            <a:t>building</a:t>
          </a:r>
          <a:endParaRPr lang="cs-CZ" sz="2000" kern="1200">
            <a:solidFill>
              <a:srgbClr val="00B0F0"/>
            </a:solidFill>
          </a:endParaRPr>
        </a:p>
      </dsp:txBody>
      <dsp:txXfrm>
        <a:off x="2897023" y="304982"/>
        <a:ext cx="2151216" cy="317181"/>
      </dsp:txXfrm>
    </dsp:sp>
    <dsp:sp modelId="{859968C0-4F20-435C-BF77-D0DAEDEE6798}">
      <dsp:nvSpPr>
        <dsp:cNvPr id="0" name=""/>
        <dsp:cNvSpPr/>
      </dsp:nvSpPr>
      <dsp:spPr>
        <a:xfrm>
          <a:off x="2738433" y="304982"/>
          <a:ext cx="0" cy="1219929"/>
        </a:xfrm>
        <a:prstGeom prst="line">
          <a:avLst/>
        </a:pr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E76AC3-9263-4E8E-81B3-152B03C25982}">
      <dsp:nvSpPr>
        <dsp:cNvPr id="0" name=""/>
        <dsp:cNvSpPr/>
      </dsp:nvSpPr>
      <dsp:spPr>
        <a:xfrm>
          <a:off x="2701957" y="1488435"/>
          <a:ext cx="72951" cy="72951"/>
        </a:xfrm>
        <a:prstGeom prst="ellipse">
          <a:avLst/>
        </a:prstGeom>
        <a:solidFill>
          <a:srgbClr val="00B0F0"/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1B2B5F-26BC-4EAD-813C-13A3122AB5D7}">
      <dsp:nvSpPr>
        <dsp:cNvPr id="0" name=""/>
        <dsp:cNvSpPr/>
      </dsp:nvSpPr>
      <dsp:spPr>
        <a:xfrm>
          <a:off x="4186839" y="2256869"/>
          <a:ext cx="2151216" cy="487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142875" bIns="952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 err="1"/>
            <a:t>Parametrs</a:t>
          </a:r>
          <a:r>
            <a:rPr lang="cs-CZ" sz="1500" kern="1200"/>
            <a:t> </a:t>
          </a:r>
          <a:r>
            <a:rPr lang="cs-CZ" sz="1500" kern="1200" err="1"/>
            <a:t>tunning</a:t>
          </a:r>
          <a:endParaRPr lang="cs-CZ" sz="1500" kern="120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 err="1"/>
            <a:t>Embedded</a:t>
          </a:r>
          <a:r>
            <a:rPr lang="cs-CZ" sz="1500" kern="1200"/>
            <a:t> input data</a:t>
          </a:r>
        </a:p>
      </dsp:txBody>
      <dsp:txXfrm>
        <a:off x="4186839" y="2256869"/>
        <a:ext cx="2151216" cy="487971"/>
      </dsp:txXfrm>
    </dsp:sp>
    <dsp:sp modelId="{F4B3CE18-041D-46C7-8879-4E91FE133CE7}">
      <dsp:nvSpPr>
        <dsp:cNvPr id="0" name=""/>
        <dsp:cNvSpPr/>
      </dsp:nvSpPr>
      <dsp:spPr>
        <a:xfrm>
          <a:off x="4186839" y="1951886"/>
          <a:ext cx="2151216" cy="304982"/>
        </a:xfrm>
        <a:prstGeom prst="rect">
          <a:avLst/>
        </a:prstGeom>
        <a:solidFill>
          <a:schemeClr val="accent1">
            <a:alpha val="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cs-CZ" sz="2000" kern="1200" err="1">
              <a:solidFill>
                <a:srgbClr val="00B0F0"/>
              </a:solidFill>
            </a:rPr>
            <a:t>Updates</a:t>
          </a:r>
          <a:endParaRPr lang="cs-CZ" sz="2000" kern="1200">
            <a:solidFill>
              <a:srgbClr val="00B0F0"/>
            </a:solidFill>
          </a:endParaRPr>
        </a:p>
      </dsp:txBody>
      <dsp:txXfrm>
        <a:off x="4186839" y="1951886"/>
        <a:ext cx="2151216" cy="304982"/>
      </dsp:txXfrm>
    </dsp:sp>
    <dsp:sp modelId="{C199DC99-60DF-40B2-B75E-50A2EB71710B}">
      <dsp:nvSpPr>
        <dsp:cNvPr id="0" name=""/>
        <dsp:cNvSpPr/>
      </dsp:nvSpPr>
      <dsp:spPr>
        <a:xfrm>
          <a:off x="4028248" y="1524911"/>
          <a:ext cx="0" cy="1219929"/>
        </a:xfrm>
        <a:prstGeom prst="line">
          <a:avLst/>
        </a:pr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05F0E5-DEE0-4B9C-A55A-23BE62088C50}">
      <dsp:nvSpPr>
        <dsp:cNvPr id="0" name=""/>
        <dsp:cNvSpPr/>
      </dsp:nvSpPr>
      <dsp:spPr>
        <a:xfrm>
          <a:off x="3991772" y="1488435"/>
          <a:ext cx="72951" cy="72951"/>
        </a:xfrm>
        <a:prstGeom prst="ellipse">
          <a:avLst/>
        </a:prstGeom>
        <a:solidFill>
          <a:srgbClr val="00B0F0"/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858AD2-9CF6-4719-9CD0-D58C3C1552B8}">
      <dsp:nvSpPr>
        <dsp:cNvPr id="0" name=""/>
        <dsp:cNvSpPr/>
      </dsp:nvSpPr>
      <dsp:spPr>
        <a:xfrm>
          <a:off x="5476655" y="622163"/>
          <a:ext cx="2151216" cy="902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/>
            <a:t>MSE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/>
            <a:t>VAF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 err="1"/>
            <a:t>Graphical</a:t>
          </a:r>
          <a:r>
            <a:rPr lang="cs-CZ" sz="1500" kern="1200"/>
            <a:t> </a:t>
          </a:r>
          <a:r>
            <a:rPr lang="cs-CZ" sz="1500" kern="1200" err="1"/>
            <a:t>representation</a:t>
          </a:r>
          <a:endParaRPr lang="cs-CZ" sz="1500" kern="1200"/>
        </a:p>
      </dsp:txBody>
      <dsp:txXfrm>
        <a:off x="5476655" y="622163"/>
        <a:ext cx="2151216" cy="902747"/>
      </dsp:txXfrm>
    </dsp:sp>
    <dsp:sp modelId="{5EDDAA8C-3E5F-4C3B-99CC-D674D661EE33}">
      <dsp:nvSpPr>
        <dsp:cNvPr id="0" name=""/>
        <dsp:cNvSpPr/>
      </dsp:nvSpPr>
      <dsp:spPr>
        <a:xfrm>
          <a:off x="5476655" y="304982"/>
          <a:ext cx="2151216" cy="317181"/>
        </a:xfrm>
        <a:prstGeom prst="rect">
          <a:avLst/>
        </a:prstGeom>
        <a:solidFill>
          <a:schemeClr val="accent1">
            <a:alpha val="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cs-CZ" sz="2000" kern="1200" err="1"/>
            <a:t>Results</a:t>
          </a:r>
          <a:endParaRPr lang="cs-CZ" sz="2000" kern="1200"/>
        </a:p>
      </dsp:txBody>
      <dsp:txXfrm>
        <a:off x="5476655" y="304982"/>
        <a:ext cx="2151216" cy="317181"/>
      </dsp:txXfrm>
    </dsp:sp>
    <dsp:sp modelId="{F10C8C89-3BA3-4113-B0BB-ADC321583ABC}">
      <dsp:nvSpPr>
        <dsp:cNvPr id="0" name=""/>
        <dsp:cNvSpPr/>
      </dsp:nvSpPr>
      <dsp:spPr>
        <a:xfrm>
          <a:off x="5318064" y="304982"/>
          <a:ext cx="0" cy="1219929"/>
        </a:xfrm>
        <a:prstGeom prst="line">
          <a:avLst/>
        </a:pr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2EFBE8-137A-490C-92C7-08BF379A9035}">
      <dsp:nvSpPr>
        <dsp:cNvPr id="0" name=""/>
        <dsp:cNvSpPr/>
      </dsp:nvSpPr>
      <dsp:spPr>
        <a:xfrm>
          <a:off x="5281588" y="1488435"/>
          <a:ext cx="72951" cy="72951"/>
        </a:xfrm>
        <a:prstGeom prst="ellipse">
          <a:avLst/>
        </a:prstGeom>
        <a:solidFill>
          <a:srgbClr val="00B0F0"/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SimpleTimelineDefaultVariant">
  <dgm:title val="Simple Timeline"/>
  <dgm:desc val="Displays events in chronological order. Each event should have a date or name up to medium length and the option to add a description that can be medium or a bit longer in length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align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2050">
                    <a:solidFill>
                      <a:srgbClr val="000000"/>
                    </a:solidFill>
                    <a:tailEnd type="arrow" w="med" len="med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arrow" w="med" len="med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23"/>
                        <dgm:constr type="h" for="ch" forName="ConnectorPoint1" refType="h" refFor="ch" refForName="DropPinPlaceHolder1" fact="0.23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 fact="0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23"/>
                        <dgm:constr type="h" for="ch" forName="ConnectorPoint1" refType="h" refFor="ch" refForName="DropPinPlaceHolder1" fact="0.23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h" fact="0.55"/>
                        <dgm:constr type="t" for="ch" forName="L1TextContainer1" refType="h" fact="0.675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b" refFor="ch" refForName="DropPinPlaceHolder1"/>
                        <dgm:constr type="t" for="ch" forName="L2TextContainer1" refType="h" fact="0.8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23"/>
                        <dgm:constr type="h" for="ch" forName="ConnectorPoint1" refType="h" refFor="ch" refForName="DropPinPlaceHolder1" fact="0.23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 fact="0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23"/>
                        <dgm:constr type="h" for="ch" forName="ConnectorPoint1" refType="h" refFor="ch" refForName="DropPinPlaceHolder1" fact="0.23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h" fact="0.55"/>
                        <dgm:constr type="t" for="ch" forName="L1TextContainer1" refType="h" fact="0.675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b" refFor="ch" refForName="DropPinPlaceHolder1"/>
                        <dgm:constr type="t" for="ch" forName="L2TextContainer1" refType="h" fact="0.8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 fact="0"/>
                  <dgm:constr type="h" for="ch" forName="DropPin1" refType="h" fact="0"/>
                  <dgm:constr type="ctrX" for="ch" forName="DropPin1" refType="w" fact="0"/>
                  <dgm:constr type="ctrY" for="ch" forName="DropPin1" refType="h" fact="0"/>
                  <dgm:constr type="w" for="ch" forName="Ellipse1" refType="w" refFor="ch" refForName="DropPin1" fact="0"/>
                  <dgm:constr type="h" for="ch" forName="Ellipse1" refType="w" refFor="ch" refForName="DropPin1" fact="0"/>
                  <dgm:constr type="ctrX" for="ch" forName="Ellipse1" refType="ctrX" refFor="ch" refForName="DropPin1" fact="0"/>
                  <dgm:constr type="ctrY" for="ch" forName="Ellipse1" refType="ctrY" refFor="ch" refForName="DropPin1" fact="0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7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6" fact="NaN" max="NaN"/>
                </dgm:ruleLst>
              </dgm:layoutNode>
              <dgm:layoutNode name="L1TextContainer1" styleLbl="alignNode1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20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23"/>
                        <dgm:constr type="h" for="ch" forName="ConnectorPoint" refType="h" refFor="ch" refForName="DropPinPlaceHolder" fact="0.23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 fact="2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 fact="0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23"/>
                        <dgm:constr type="h" for="ch" forName="ConnectorPoint" refType="h" refFor="ch" refForName="DropPinPlaceHolder" fact="0.23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h" fact="0.55"/>
                        <dgm:constr type="t" for="ch" forName="L1TextContainer" refType="h" fact="0.675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b" refFor="ch" refForName="DropPinPlaceHolder"/>
                        <dgm:constr type="t" for="ch" forName="L2TextContainer" refType="h" fact="0.8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23"/>
                        <dgm:constr type="h" for="ch" forName="ConnectorPoint" refType="h" refFor="ch" refForName="DropPinPlaceHolder" fact="0.23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 fact="0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23"/>
                        <dgm:constr type="h" for="ch" forName="ConnectorPoint" refType="h" refFor="ch" refForName="DropPinPlaceHolder" fact="0.23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h" fact="0.55"/>
                        <dgm:constr type="t" for="ch" forName="L1TextContainer" refType="h" fact="0.675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b" refFor="ch" refForName="DropPinPlaceHolder"/>
                        <dgm:constr type="t" for="ch" forName="L2TextContainer" refType="h" fact="0.8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 fact="0"/>
                  <dgm:constr type="h" for="ch" forName="DropPin" refType="h" fact="0"/>
                  <dgm:constr type="ctrX" for="ch" forName="DropPin" refType="w" fact="0"/>
                  <dgm:constr type="ctrY" for="ch" forName="DropPin" refType="h" fact="0"/>
                  <dgm:constr type="w" for="ch" forName="Ellipse" refType="w" refFor="ch" refForName="DropPin" fact="0"/>
                  <dgm:constr type="h" for="ch" forName="Ellipse" refType="w" refFor="ch" refForName="DropPin" fact="0"/>
                  <dgm:constr type="ctrX" for="ch" forName="Ellipse" refType="ctrX" refFor="ch" refForName="DropPin" fact="0"/>
                  <dgm:constr type="ctrY" for="ch" forName="Ellipse" refType="ctrY" refFor="ch" refForName="DropPin" fact="0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7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6" fact="NaN" max="NaN"/>
                </dgm:ruleLst>
              </dgm:layoutNode>
              <dgm:layoutNode name="L1TextContainer" styleLbl="alignNode1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20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B6FEE9-89D4-874B-851E-5CC9AE663858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5B3921-F498-564C-8118-52013A72F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33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2D4DB-F7ED-FEB3-11AB-7E190BAAE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6859D5D2-5BE0-773F-628D-AC2C7EE6B4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771CB725-48F4-CC2B-599C-C0F8B746E2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83FCEFA-6F5F-57CD-D7A5-1E912EF3F7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B3921-F498-564C-8118-52013A72FCF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66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585" y="2064936"/>
            <a:ext cx="8013709" cy="1231157"/>
          </a:xfrm>
        </p:spPr>
        <p:txBody>
          <a:bodyPr anchor="t">
            <a:normAutofit/>
          </a:bodyPr>
          <a:lstStyle>
            <a:lvl1pPr algn="l">
              <a:defRPr sz="4000" b="1"/>
            </a:lvl1pPr>
          </a:lstStyle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6585" y="3296093"/>
            <a:ext cx="8013709" cy="1471170"/>
          </a:xfrm>
        </p:spPr>
        <p:txBody>
          <a:bodyPr>
            <a:normAutofit/>
          </a:bodyPr>
          <a:lstStyle>
            <a:lvl1pPr marL="0" indent="0" algn="l">
              <a:buNone/>
              <a:defRPr sz="2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0400" y="489381"/>
            <a:ext cx="1391412" cy="53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60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Logo (2)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11793" y="1720215"/>
            <a:ext cx="3320415" cy="170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251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2)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16585" y="2064936"/>
            <a:ext cx="8013709" cy="1231157"/>
          </a:xfrm>
        </p:spPr>
        <p:txBody>
          <a:bodyPr anchor="t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16585" y="3296093"/>
            <a:ext cx="8013709" cy="1471170"/>
          </a:xfrm>
        </p:spPr>
        <p:txBody>
          <a:bodyPr>
            <a:normAutofit/>
          </a:bodyPr>
          <a:lstStyle>
            <a:lvl1pPr marL="0" indent="0" algn="l">
              <a:buNone/>
              <a:defRPr sz="2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0400" y="489381"/>
            <a:ext cx="1391412" cy="53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54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r>
              <a:rPr lang="pt-PT"/>
              <a:t> Master </a:t>
            </a:r>
            <a:r>
              <a:rPr lang="pt-PT" err="1"/>
              <a:t>title</a:t>
            </a:r>
            <a:r>
              <a:rPr lang="pt-PT"/>
              <a:t> </a:t>
            </a:r>
            <a:r>
              <a:rPr lang="pt-PT" err="1"/>
              <a:t>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r>
              <a:rPr lang="pt-PT"/>
              <a:t> Master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styles</a:t>
            </a:r>
            <a:endParaRPr lang="pt-PT"/>
          </a:p>
          <a:p>
            <a:pPr lvl="1"/>
            <a:r>
              <a:rPr lang="pt-PT" err="1"/>
              <a:t>Second</a:t>
            </a:r>
            <a:r>
              <a:rPr lang="pt-PT"/>
              <a:t> </a:t>
            </a:r>
            <a:r>
              <a:rPr lang="pt-PT" err="1"/>
              <a:t>level</a:t>
            </a:r>
            <a:endParaRPr lang="pt-PT"/>
          </a:p>
          <a:p>
            <a:pPr lvl="2"/>
            <a:r>
              <a:rPr lang="pt-PT" err="1"/>
              <a:t>Third</a:t>
            </a:r>
            <a:r>
              <a:rPr lang="pt-PT"/>
              <a:t> </a:t>
            </a:r>
            <a:r>
              <a:rPr lang="pt-PT" err="1"/>
              <a:t>level</a:t>
            </a:r>
            <a:endParaRPr lang="pt-PT"/>
          </a:p>
          <a:p>
            <a:pPr lvl="3"/>
            <a:r>
              <a:rPr lang="pt-PT" err="1"/>
              <a:t>Fourth</a:t>
            </a:r>
            <a:r>
              <a:rPr lang="pt-PT"/>
              <a:t> </a:t>
            </a:r>
            <a:r>
              <a:rPr lang="pt-PT" err="1"/>
              <a:t>level</a:t>
            </a:r>
            <a:endParaRPr lang="pt-PT"/>
          </a:p>
          <a:p>
            <a:pPr lvl="4"/>
            <a:r>
              <a:rPr lang="pt-PT" err="1"/>
              <a:t>Fifth</a:t>
            </a:r>
            <a:r>
              <a:rPr lang="pt-PT"/>
              <a:t> </a:t>
            </a:r>
            <a:r>
              <a:rPr lang="pt-PT" err="1"/>
              <a:t>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29771" y="4767263"/>
            <a:ext cx="1382233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5304" y="4767263"/>
            <a:ext cx="3086100" cy="27384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78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5304" y="1369219"/>
            <a:ext cx="3955310" cy="3263504"/>
          </a:xfrm>
        </p:spPr>
        <p:txBody>
          <a:bodyPr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90" y="1369219"/>
            <a:ext cx="3943360" cy="3263504"/>
          </a:xfrm>
        </p:spPr>
        <p:txBody>
          <a:bodyPr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55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r>
              <a:rPr lang="pt-PT"/>
              <a:t> Master </a:t>
            </a:r>
            <a:r>
              <a:rPr lang="pt-PT" err="1"/>
              <a:t>title</a:t>
            </a:r>
            <a:r>
              <a:rPr lang="pt-PT"/>
              <a:t> </a:t>
            </a:r>
            <a:r>
              <a:rPr lang="pt-PT" err="1"/>
              <a:t>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57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43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545805"/>
            <a:ext cx="4629150" cy="384998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r>
              <a:rPr lang="pt-PT"/>
              <a:t> Master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styles</a:t>
            </a:r>
            <a:endParaRPr lang="pt-PT"/>
          </a:p>
          <a:p>
            <a:pPr lvl="1"/>
            <a:r>
              <a:rPr lang="pt-PT" err="1"/>
              <a:t>Second</a:t>
            </a:r>
            <a:r>
              <a:rPr lang="pt-PT"/>
              <a:t> </a:t>
            </a:r>
            <a:r>
              <a:rPr lang="pt-PT" err="1"/>
              <a:t>level</a:t>
            </a:r>
            <a:endParaRPr lang="pt-PT"/>
          </a:p>
          <a:p>
            <a:pPr lvl="2"/>
            <a:r>
              <a:rPr lang="pt-PT" err="1"/>
              <a:t>Third</a:t>
            </a:r>
            <a:r>
              <a:rPr lang="pt-PT"/>
              <a:t> </a:t>
            </a:r>
            <a:r>
              <a:rPr lang="pt-PT" err="1"/>
              <a:t>level</a:t>
            </a:r>
            <a:endParaRPr lang="pt-PT"/>
          </a:p>
          <a:p>
            <a:pPr lvl="3"/>
            <a:r>
              <a:rPr lang="pt-PT" err="1"/>
              <a:t>Fourth</a:t>
            </a:r>
            <a:r>
              <a:rPr lang="pt-PT"/>
              <a:t> </a:t>
            </a:r>
            <a:r>
              <a:rPr lang="pt-PT" err="1"/>
              <a:t>level</a:t>
            </a:r>
            <a:endParaRPr lang="pt-PT"/>
          </a:p>
          <a:p>
            <a:pPr lvl="4"/>
            <a:r>
              <a:rPr lang="pt-PT" err="1"/>
              <a:t>Fifth</a:t>
            </a:r>
            <a:r>
              <a:rPr lang="pt-PT"/>
              <a:t> </a:t>
            </a:r>
            <a:r>
              <a:rPr lang="pt-PT" err="1"/>
              <a:t>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06514" y="545804"/>
            <a:ext cx="3299942" cy="997245"/>
          </a:xfrm>
        </p:spPr>
        <p:txBody>
          <a:bodyPr anchor="t"/>
          <a:lstStyle>
            <a:lvl1pPr>
              <a:lnSpc>
                <a:spcPct val="110000"/>
              </a:lnSpc>
              <a:defRPr sz="2400" b="1"/>
            </a:lvl1pPr>
          </a:lstStyle>
          <a:p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14" y="1665767"/>
            <a:ext cx="3299942" cy="2735974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29602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545805"/>
            <a:ext cx="4629150" cy="384998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PT" err="1"/>
              <a:t>Drag</a:t>
            </a:r>
            <a:r>
              <a:rPr lang="pt-PT"/>
              <a:t> </a:t>
            </a:r>
            <a:r>
              <a:rPr lang="pt-PT" err="1"/>
              <a:t>picture</a:t>
            </a:r>
            <a:r>
              <a:rPr lang="pt-PT"/>
              <a:t> to </a:t>
            </a:r>
            <a:r>
              <a:rPr lang="pt-PT" err="1"/>
              <a:t>placeholder</a:t>
            </a:r>
            <a:r>
              <a:rPr lang="pt-PT"/>
              <a:t> </a:t>
            </a:r>
            <a:r>
              <a:rPr lang="pt-PT" err="1"/>
              <a:t>or</a:t>
            </a:r>
            <a:r>
              <a:rPr lang="pt-PT"/>
              <a:t> </a:t>
            </a:r>
            <a:r>
              <a:rPr lang="pt-PT" err="1"/>
              <a:t>click</a:t>
            </a:r>
            <a:r>
              <a:rPr lang="pt-PT"/>
              <a:t> </a:t>
            </a:r>
            <a:r>
              <a:rPr lang="pt-PT" err="1"/>
              <a:t>icon</a:t>
            </a:r>
            <a:r>
              <a:rPr lang="pt-PT"/>
              <a:t> to </a:t>
            </a:r>
            <a:r>
              <a:rPr lang="pt-PT" err="1"/>
              <a:t>add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06514" y="545804"/>
            <a:ext cx="3299942" cy="997245"/>
          </a:xfrm>
        </p:spPr>
        <p:txBody>
          <a:bodyPr anchor="t"/>
          <a:lstStyle>
            <a:lvl1pPr>
              <a:lnSpc>
                <a:spcPct val="110000"/>
              </a:lnSpc>
              <a:defRPr sz="2400" b="1"/>
            </a:lvl1pPr>
          </a:lstStyle>
          <a:p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14" y="1665767"/>
            <a:ext cx="3299942" cy="2735974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88840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Logo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11793" y="1720215"/>
            <a:ext cx="3320415" cy="170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08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5304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r>
              <a:rPr lang="pt-PT"/>
              <a:t> Master </a:t>
            </a:r>
            <a:r>
              <a:rPr lang="pt-PT" err="1"/>
              <a:t>title</a:t>
            </a:r>
            <a:r>
              <a:rPr lang="pt-PT"/>
              <a:t> </a:t>
            </a:r>
            <a:r>
              <a:rPr lang="pt-PT" err="1"/>
              <a:t>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5304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r>
              <a:rPr lang="pt-PT"/>
              <a:t> Master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styles</a:t>
            </a:r>
            <a:endParaRPr lang="pt-PT"/>
          </a:p>
          <a:p>
            <a:pPr lvl="1"/>
            <a:r>
              <a:rPr lang="pt-PT" err="1"/>
              <a:t>Second</a:t>
            </a:r>
            <a:r>
              <a:rPr lang="pt-PT"/>
              <a:t> </a:t>
            </a:r>
            <a:r>
              <a:rPr lang="pt-PT" err="1"/>
              <a:t>level</a:t>
            </a:r>
            <a:endParaRPr lang="pt-PT"/>
          </a:p>
          <a:p>
            <a:pPr lvl="2"/>
            <a:r>
              <a:rPr lang="pt-PT" err="1"/>
              <a:t>Third</a:t>
            </a:r>
            <a:r>
              <a:rPr lang="pt-PT"/>
              <a:t> </a:t>
            </a:r>
            <a:r>
              <a:rPr lang="pt-PT" err="1"/>
              <a:t>level</a:t>
            </a:r>
            <a:endParaRPr lang="pt-PT"/>
          </a:p>
          <a:p>
            <a:pPr lvl="3"/>
            <a:r>
              <a:rPr lang="pt-PT" err="1"/>
              <a:t>Fourth</a:t>
            </a:r>
            <a:r>
              <a:rPr lang="pt-PT"/>
              <a:t> </a:t>
            </a:r>
            <a:r>
              <a:rPr lang="pt-PT" err="1"/>
              <a:t>level</a:t>
            </a:r>
            <a:endParaRPr lang="pt-PT"/>
          </a:p>
          <a:p>
            <a:pPr lvl="4"/>
            <a:r>
              <a:rPr lang="pt-PT" err="1"/>
              <a:t>Fifth</a:t>
            </a:r>
            <a:r>
              <a:rPr lang="pt-PT"/>
              <a:t> </a:t>
            </a:r>
            <a:r>
              <a:rPr lang="pt-PT" err="1"/>
              <a:t>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08505" y="4767263"/>
            <a:ext cx="14034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5304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61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0" r:id="rId2"/>
    <p:sldLayoutId id="2147483660" r:id="rId3"/>
    <p:sldLayoutId id="2147483662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B0F0"/>
          </a:solidFill>
          <a:latin typeface="Arial" charset="0"/>
          <a:ea typeface="Arial" charset="0"/>
          <a:cs typeface="Arial" charset="0"/>
        </a:defRPr>
      </a:lvl1pPr>
    </p:titleStyle>
    <p:bodyStyle>
      <a:lvl1pPr marL="171450" indent="-171450" algn="l" defTabSz="685800" rtl="0" eaLnBrk="1" latinLnBrk="0" hangingPunct="1">
        <a:lnSpc>
          <a:spcPct val="110000"/>
        </a:lnSpc>
        <a:spcBef>
          <a:spcPts val="75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5143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8572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2001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15430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05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5CDAFF4-650B-6E21-52C9-3012EDFF1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4.3 Original Data</a:t>
            </a:r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16645FF-3938-5315-D59F-7B8350626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2185694" cy="591783"/>
          </a:xfrm>
        </p:spPr>
        <p:txBody>
          <a:bodyPr/>
          <a:lstStyle/>
          <a:p>
            <a:r>
              <a:rPr lang="cs-CZ"/>
              <a:t>HDBSCAN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BF0F6BEE-C3C4-0E43-2DCC-10DF17487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05" y="2498326"/>
            <a:ext cx="2881557" cy="2242146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41D0D18C-9E62-213A-94B2-22B326CA5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662" y="2514302"/>
            <a:ext cx="2984385" cy="2210193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E9B5D6A6-AE2D-A9E6-E7C1-ABB1CFED7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634" y="2571750"/>
            <a:ext cx="2662217" cy="2168639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2871A261-9D28-C24E-3BC3-F0A17DE9B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5171" y="326516"/>
            <a:ext cx="2900079" cy="2085406"/>
          </a:xfrm>
          <a:prstGeom prst="rect">
            <a:avLst/>
          </a:prstGeom>
        </p:spPr>
      </p:pic>
      <p:sp>
        <p:nvSpPr>
          <p:cNvPr id="6" name="Marcador de Posição da Data 5">
            <a:extLst>
              <a:ext uri="{FF2B5EF4-FFF2-40B4-BE49-F238E27FC236}">
                <a16:creationId xmlns:a16="http://schemas.microsoft.com/office/drawing/2014/main" id="{E8019CF0-E518-F441-8B31-F6D918A6B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z="1200" b="1">
                <a:solidFill>
                  <a:schemeClr val="tx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405869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A05B00A-815F-8A3D-B4F8-8A086A64D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4" y="273844"/>
            <a:ext cx="7886700" cy="994172"/>
          </a:xfrm>
        </p:spPr>
        <p:txBody>
          <a:bodyPr/>
          <a:lstStyle/>
          <a:p>
            <a:r>
              <a:rPr lang="pt-PT"/>
              <a:t>4.4 Embedded Data</a:t>
            </a:r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B435811-313A-B941-ED01-10E992E19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7886700" cy="3263504"/>
          </a:xfrm>
        </p:spPr>
        <p:txBody>
          <a:bodyPr/>
          <a:lstStyle/>
          <a:p>
            <a:r>
              <a:rPr lang="cs-CZ"/>
              <a:t>C-Means</a:t>
            </a:r>
          </a:p>
        </p:txBody>
      </p:sp>
      <p:sp>
        <p:nvSpPr>
          <p:cNvPr id="6" name="Marcador de Posição da Data 5">
            <a:extLst>
              <a:ext uri="{FF2B5EF4-FFF2-40B4-BE49-F238E27FC236}">
                <a16:creationId xmlns:a16="http://schemas.microsoft.com/office/drawing/2014/main" id="{CE8408FE-18BC-8722-D70E-211440D13B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9771" y="4767263"/>
            <a:ext cx="1382233" cy="273844"/>
          </a:xfrm>
        </p:spPr>
        <p:txBody>
          <a:bodyPr/>
          <a:lstStyle/>
          <a:p>
            <a:pPr algn="r"/>
            <a:r>
              <a:rPr lang="en-US" sz="1200" b="1">
                <a:solidFill>
                  <a:schemeClr val="tx1"/>
                </a:solidFill>
              </a:rPr>
              <a:t>9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A7578D6E-FD88-94A3-BF00-450771572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319" y="1402556"/>
            <a:ext cx="3647696" cy="306561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DAD908A-BECA-CBAA-D80A-A50C6429F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188" y="2322561"/>
            <a:ext cx="2643135" cy="92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91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0B2756D-E949-83FC-4493-AFA8F183E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4.5 </a:t>
            </a:r>
            <a:r>
              <a:rPr lang="pt-PT" err="1"/>
              <a:t>Embedded</a:t>
            </a:r>
            <a:r>
              <a:rPr lang="pt-PT"/>
              <a:t> Data</a:t>
            </a:r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BD63D2D-14A2-1AC6-4890-8DC755B06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/>
              <a:t>GK clustering 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86633C96-D30F-F869-284A-5188BB77A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319" y="1283864"/>
            <a:ext cx="3638685" cy="3237052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ECC52C4E-7E73-D804-95BD-05C360951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670" y="2148564"/>
            <a:ext cx="2653081" cy="1671870"/>
          </a:xfrm>
          <a:prstGeom prst="rect">
            <a:avLst/>
          </a:prstGeom>
        </p:spPr>
      </p:pic>
      <p:sp>
        <p:nvSpPr>
          <p:cNvPr id="6" name="Marcador de Posição da Data 5">
            <a:extLst>
              <a:ext uri="{FF2B5EF4-FFF2-40B4-BE49-F238E27FC236}">
                <a16:creationId xmlns:a16="http://schemas.microsoft.com/office/drawing/2014/main" id="{B68DE6AD-6CDE-5059-8A35-CEC38AECD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z="1200" b="1">
                <a:solidFill>
                  <a:schemeClr val="tx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068966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EF835-088C-E17B-53EE-950BF7D1C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A79C9C3-36A7-C922-1047-377149C2A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86" y="411480"/>
            <a:ext cx="8208777" cy="850392"/>
          </a:xfrm>
        </p:spPr>
        <p:txBody>
          <a:bodyPr anchor="t">
            <a:normAutofit/>
          </a:bodyPr>
          <a:lstStyle/>
          <a:p>
            <a:r>
              <a:rPr lang="pt-PT"/>
              <a:t>4.6 </a:t>
            </a:r>
            <a:r>
              <a:rPr lang="cs-CZ"/>
              <a:t>Model performance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0B309BE-ECF0-5228-3941-D87527EEC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z="1200" b="1">
                <a:solidFill>
                  <a:schemeClr val="tx1"/>
                </a:solidFill>
              </a:rPr>
              <a:t>11</a:t>
            </a: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D3F53D87-DB35-ABBD-44CE-1070BFF0D7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902798"/>
              </p:ext>
            </p:extLst>
          </p:nvPr>
        </p:nvGraphicFramePr>
        <p:xfrm>
          <a:off x="741802" y="1384452"/>
          <a:ext cx="7686102" cy="2978685"/>
        </p:xfrm>
        <a:graphic>
          <a:graphicData uri="http://schemas.openxmlformats.org/drawingml/2006/table">
            <a:tbl>
              <a:tblPr/>
              <a:tblGrid>
                <a:gridCol w="2146072">
                  <a:extLst>
                    <a:ext uri="{9D8B030D-6E8A-4147-A177-3AD203B41FA5}">
                      <a16:colId xmlns:a16="http://schemas.microsoft.com/office/drawing/2014/main" val="1530304889"/>
                    </a:ext>
                  </a:extLst>
                </a:gridCol>
                <a:gridCol w="2146072">
                  <a:extLst>
                    <a:ext uri="{9D8B030D-6E8A-4147-A177-3AD203B41FA5}">
                      <a16:colId xmlns:a16="http://schemas.microsoft.com/office/drawing/2014/main" val="3638094318"/>
                    </a:ext>
                  </a:extLst>
                </a:gridCol>
                <a:gridCol w="1696979">
                  <a:extLst>
                    <a:ext uri="{9D8B030D-6E8A-4147-A177-3AD203B41FA5}">
                      <a16:colId xmlns:a16="http://schemas.microsoft.com/office/drawing/2014/main" val="487358790"/>
                    </a:ext>
                  </a:extLst>
                </a:gridCol>
                <a:gridCol w="1696979">
                  <a:extLst>
                    <a:ext uri="{9D8B030D-6E8A-4147-A177-3AD203B41FA5}">
                      <a16:colId xmlns:a16="http://schemas.microsoft.com/office/drawing/2014/main" val="792456753"/>
                    </a:ext>
                  </a:extLst>
                </a:gridCol>
              </a:tblGrid>
              <a:tr h="4259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b="1"/>
                        <a:t>MSE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b="1" err="1"/>
                        <a:t>Clustering</a:t>
                      </a:r>
                      <a:r>
                        <a:rPr lang="pt-PT" b="1"/>
                        <a:t> </a:t>
                      </a:r>
                      <a:r>
                        <a:rPr lang="pt-PT" b="1" err="1"/>
                        <a:t>Method</a:t>
                      </a:r>
                      <a:endParaRPr lang="pt-PT"/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b="1"/>
                        <a:t>TKS-1</a:t>
                      </a:r>
                      <a:endParaRPr lang="pt-PT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b="1"/>
                        <a:t>ANFIS</a:t>
                      </a:r>
                      <a:endParaRPr lang="pt-PT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0175824"/>
                  </a:ext>
                </a:extLst>
              </a:tr>
              <a:tr h="425985">
                <a:tc row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b="1"/>
                        <a:t>Original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/>
                        <a:t>C-</a:t>
                      </a:r>
                      <a:r>
                        <a:rPr lang="pt-PT" err="1"/>
                        <a:t>Means</a:t>
                      </a:r>
                      <a:endParaRPr lang="pt-PT"/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cap="none" spc="0">
                          <a:solidFill>
                            <a:schemeClr val="tx1"/>
                          </a:solidFill>
                        </a:rPr>
                        <a:t>767,04</a:t>
                      </a:r>
                    </a:p>
                    <a:p>
                      <a:pPr algn="ctr">
                        <a:buNone/>
                      </a:pPr>
                      <a:endParaRPr lang="pt-PT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cap="none" spc="0">
                          <a:solidFill>
                            <a:schemeClr val="tx1"/>
                          </a:solidFill>
                        </a:rPr>
                        <a:t>573,33</a:t>
                      </a:r>
                    </a:p>
                    <a:p>
                      <a:pPr algn="ctr">
                        <a:buNone/>
                      </a:pPr>
                      <a:endParaRPr lang="pt-PT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606314"/>
                  </a:ext>
                </a:extLst>
              </a:tr>
              <a:tr h="425985">
                <a:tc vMerge="1">
                  <a:txBody>
                    <a:bodyPr/>
                    <a:lstStyle/>
                    <a:p>
                      <a:pPr algn="ctr">
                        <a:buNone/>
                      </a:pPr>
                      <a:endParaRPr lang="pt-PT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/>
                        <a:t>HDBSCAN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cap="none" spc="0">
                          <a:solidFill>
                            <a:schemeClr val="tx1"/>
                          </a:solidFill>
                        </a:rPr>
                        <a:t>7709,90</a:t>
                      </a:r>
                    </a:p>
                    <a:p>
                      <a:pPr algn="ctr">
                        <a:buNone/>
                      </a:pPr>
                      <a:endParaRPr lang="pt-PT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cap="none" spc="0">
                          <a:solidFill>
                            <a:schemeClr val="tx1"/>
                          </a:solidFill>
                        </a:rPr>
                        <a:t>7709,90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PT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082891"/>
                  </a:ext>
                </a:extLst>
              </a:tr>
              <a:tr h="425985">
                <a:tc vMerge="1">
                  <a:txBody>
                    <a:bodyPr/>
                    <a:lstStyle/>
                    <a:p>
                      <a:pPr algn="ctr">
                        <a:buNone/>
                      </a:pPr>
                      <a:endParaRPr lang="pt-PT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/>
                        <a:t>GK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cap="none" spc="0">
                          <a:solidFill>
                            <a:schemeClr val="tx1"/>
                          </a:solidFill>
                        </a:rPr>
                        <a:t>1892,95</a:t>
                      </a:r>
                    </a:p>
                    <a:p>
                      <a:pPr algn="ctr">
                        <a:buNone/>
                      </a:pPr>
                      <a:endParaRPr lang="pt-PT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cap="none" spc="0">
                          <a:solidFill>
                            <a:schemeClr val="tx1"/>
                          </a:solidFill>
                        </a:rPr>
                        <a:t>3192,10</a:t>
                      </a:r>
                    </a:p>
                    <a:p>
                      <a:pPr algn="ctr">
                        <a:buNone/>
                      </a:pPr>
                      <a:endParaRPr lang="pt-PT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959620"/>
                  </a:ext>
                </a:extLst>
              </a:tr>
              <a:tr h="425985">
                <a:tc rowSpan="2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b="1" err="1"/>
                        <a:t>Embedded</a:t>
                      </a:r>
                      <a:endParaRPr lang="pt-PT" b="1"/>
                    </a:p>
                    <a:p>
                      <a:pPr algn="ctr">
                        <a:buNone/>
                      </a:pPr>
                      <a:endParaRPr lang="pt-PT" b="1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/>
                        <a:t>C-</a:t>
                      </a:r>
                      <a:r>
                        <a:rPr lang="pt-PT" err="1"/>
                        <a:t>Means</a:t>
                      </a:r>
                      <a:endParaRPr lang="pt-PT"/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cap="none" spc="0">
                          <a:solidFill>
                            <a:schemeClr val="tx1"/>
                          </a:solidFill>
                        </a:rPr>
                        <a:t>10,93</a:t>
                      </a:r>
                    </a:p>
                    <a:p>
                      <a:pPr algn="ctr">
                        <a:buNone/>
                      </a:pPr>
                      <a:endParaRPr lang="pt-PT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cap="none" spc="0">
                          <a:solidFill>
                            <a:schemeClr val="tx1"/>
                          </a:solidFill>
                        </a:rPr>
                        <a:t>10,91</a:t>
                      </a:r>
                    </a:p>
                    <a:p>
                      <a:pPr algn="ctr">
                        <a:buNone/>
                      </a:pPr>
                      <a:endParaRPr lang="pt-PT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5267607"/>
                  </a:ext>
                </a:extLst>
              </a:tr>
              <a:tr h="425985">
                <a:tc vMerge="1">
                  <a:txBody>
                    <a:bodyPr/>
                    <a:lstStyle/>
                    <a:p>
                      <a:pPr algn="ctr">
                        <a:buNone/>
                      </a:pPr>
                      <a:endParaRPr lang="pt-PT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/>
                        <a:t>GK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cap="none" spc="0">
                          <a:solidFill>
                            <a:schemeClr val="tx1"/>
                          </a:solidFill>
                        </a:rPr>
                        <a:t>9,96</a:t>
                      </a:r>
                    </a:p>
                    <a:p>
                      <a:pPr algn="ctr">
                        <a:buNone/>
                      </a:pPr>
                      <a:endParaRPr lang="pt-PT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cap="none" spc="0">
                          <a:solidFill>
                            <a:schemeClr val="tx1"/>
                          </a:solidFill>
                        </a:rPr>
                        <a:t>9,99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PT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67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576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A1EEB-2681-9821-3F44-61C67B277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2107310-616E-9133-66C7-DBF63660E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86" y="411480"/>
            <a:ext cx="8208777" cy="850392"/>
          </a:xfrm>
        </p:spPr>
        <p:txBody>
          <a:bodyPr anchor="t">
            <a:normAutofit/>
          </a:bodyPr>
          <a:lstStyle/>
          <a:p>
            <a:r>
              <a:rPr lang="pt-PT">
                <a:latin typeface="Arial"/>
                <a:cs typeface="Arial"/>
              </a:rPr>
              <a:t>4.7 </a:t>
            </a:r>
            <a:r>
              <a:rPr lang="cs-CZ">
                <a:latin typeface="Arial"/>
                <a:cs typeface="Arial"/>
              </a:rPr>
              <a:t>Model performance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0E7BCCC-39A5-DA0E-0739-E16E4F2E7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z="1200" b="1">
                <a:solidFill>
                  <a:schemeClr val="tx1"/>
                </a:solidFill>
              </a:rPr>
              <a:t>12</a:t>
            </a: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068E3B1D-570C-5696-8ADE-CA9D62755A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391374"/>
              </p:ext>
            </p:extLst>
          </p:nvPr>
        </p:nvGraphicFramePr>
        <p:xfrm>
          <a:off x="741802" y="1384452"/>
          <a:ext cx="7686102" cy="2555910"/>
        </p:xfrm>
        <a:graphic>
          <a:graphicData uri="http://schemas.openxmlformats.org/drawingml/2006/table">
            <a:tbl>
              <a:tblPr/>
              <a:tblGrid>
                <a:gridCol w="2146072">
                  <a:extLst>
                    <a:ext uri="{9D8B030D-6E8A-4147-A177-3AD203B41FA5}">
                      <a16:colId xmlns:a16="http://schemas.microsoft.com/office/drawing/2014/main" val="1530304889"/>
                    </a:ext>
                  </a:extLst>
                </a:gridCol>
                <a:gridCol w="2146072">
                  <a:extLst>
                    <a:ext uri="{9D8B030D-6E8A-4147-A177-3AD203B41FA5}">
                      <a16:colId xmlns:a16="http://schemas.microsoft.com/office/drawing/2014/main" val="3638094318"/>
                    </a:ext>
                  </a:extLst>
                </a:gridCol>
                <a:gridCol w="1696979">
                  <a:extLst>
                    <a:ext uri="{9D8B030D-6E8A-4147-A177-3AD203B41FA5}">
                      <a16:colId xmlns:a16="http://schemas.microsoft.com/office/drawing/2014/main" val="487358790"/>
                    </a:ext>
                  </a:extLst>
                </a:gridCol>
                <a:gridCol w="1696979">
                  <a:extLst>
                    <a:ext uri="{9D8B030D-6E8A-4147-A177-3AD203B41FA5}">
                      <a16:colId xmlns:a16="http://schemas.microsoft.com/office/drawing/2014/main" val="792456753"/>
                    </a:ext>
                  </a:extLst>
                </a:gridCol>
              </a:tblGrid>
              <a:tr h="4259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b="1"/>
                        <a:t>VAF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b="1" err="1"/>
                        <a:t>Clustering</a:t>
                      </a:r>
                      <a:r>
                        <a:rPr lang="pt-PT" b="1"/>
                        <a:t> </a:t>
                      </a:r>
                      <a:r>
                        <a:rPr lang="pt-PT" b="1" err="1"/>
                        <a:t>Method</a:t>
                      </a:r>
                      <a:endParaRPr lang="pt-PT"/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b="1"/>
                        <a:t>TKS-1</a:t>
                      </a:r>
                      <a:endParaRPr lang="pt-PT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b="1"/>
                        <a:t>ANFIS</a:t>
                      </a:r>
                      <a:endParaRPr lang="pt-PT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0175824"/>
                  </a:ext>
                </a:extLst>
              </a:tr>
              <a:tr h="425985">
                <a:tc row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b="1"/>
                        <a:t>Original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/>
                        <a:t>C-</a:t>
                      </a:r>
                      <a:r>
                        <a:rPr lang="pt-PT" err="1"/>
                        <a:t>Means</a:t>
                      </a:r>
                      <a:endParaRPr lang="pt-PT"/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/>
                        <a:t>-5995,62%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/>
                        <a:t>-4764,83%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606314"/>
                  </a:ext>
                </a:extLst>
              </a:tr>
              <a:tr h="425985">
                <a:tc vMerge="1">
                  <a:txBody>
                    <a:bodyPr/>
                    <a:lstStyle/>
                    <a:p>
                      <a:pPr algn="ctr">
                        <a:buNone/>
                      </a:pPr>
                      <a:endParaRPr lang="pt-PT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/>
                        <a:t>HDBSCAN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/>
                        <a:t>-0,00%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/>
                        <a:t>-0,00%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082891"/>
                  </a:ext>
                </a:extLst>
              </a:tr>
              <a:tr h="425985">
                <a:tc vMerge="1">
                  <a:txBody>
                    <a:bodyPr/>
                    <a:lstStyle/>
                    <a:p>
                      <a:pPr algn="ctr">
                        <a:buNone/>
                      </a:pPr>
                      <a:endParaRPr lang="pt-PT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/>
                        <a:t>GK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/>
                        <a:t>-10092,89%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/>
                        <a:t>-7634,93%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959620"/>
                  </a:ext>
                </a:extLst>
              </a:tr>
              <a:tr h="425985">
                <a:tc rowSpan="2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b="1" err="1"/>
                        <a:t>Embedded</a:t>
                      </a:r>
                      <a:endParaRPr lang="pt-PT" b="1"/>
                    </a:p>
                    <a:p>
                      <a:pPr algn="ctr">
                        <a:buNone/>
                      </a:pPr>
                      <a:endParaRPr lang="pt-PT" b="1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/>
                        <a:t>C-</a:t>
                      </a:r>
                      <a:r>
                        <a:rPr lang="pt-PT" err="1"/>
                        <a:t>Means</a:t>
                      </a:r>
                      <a:endParaRPr lang="pt-PT"/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/>
                        <a:t>-12,03%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/>
                        <a:t>-12,21%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5267607"/>
                  </a:ext>
                </a:extLst>
              </a:tr>
              <a:tr h="425985">
                <a:tc vMerge="1">
                  <a:txBody>
                    <a:bodyPr/>
                    <a:lstStyle/>
                    <a:p>
                      <a:pPr algn="ctr">
                        <a:buNone/>
                      </a:pPr>
                      <a:endParaRPr lang="pt-PT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/>
                        <a:t>GK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/>
                        <a:t>17,61%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/>
                        <a:t>17,63%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67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3032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EC4DB0E-3C6B-32E8-692C-E80135792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5. </a:t>
            </a:r>
            <a:r>
              <a:rPr lang="cs-CZ"/>
              <a:t>Conclusion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6B7ED8A-567E-54EE-DC83-5D5359009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4" y="1369219"/>
            <a:ext cx="3794156" cy="3263504"/>
          </a:xfrm>
        </p:spPr>
        <p:txBody>
          <a:bodyPr>
            <a:normAutofit/>
          </a:bodyPr>
          <a:lstStyle/>
          <a:p>
            <a:r>
              <a:rPr lang="pt-PT" sz="2300" err="1"/>
              <a:t>Best</a:t>
            </a:r>
            <a:r>
              <a:rPr lang="pt-PT" sz="2300"/>
              <a:t> </a:t>
            </a:r>
            <a:r>
              <a:rPr lang="pt-PT" sz="2300" err="1"/>
              <a:t>model</a:t>
            </a:r>
            <a:r>
              <a:rPr lang="pt-PT" sz="2300"/>
              <a:t> performance </a:t>
            </a:r>
            <a:r>
              <a:rPr lang="pt-PT" sz="2300" err="1"/>
              <a:t>was</a:t>
            </a:r>
            <a:r>
              <a:rPr lang="pt-PT" sz="2300"/>
              <a:t> </a:t>
            </a:r>
            <a:r>
              <a:rPr lang="pt-PT" sz="2300" err="1"/>
              <a:t>the</a:t>
            </a:r>
            <a:r>
              <a:rPr lang="pt-PT" sz="2300"/>
              <a:t> e</a:t>
            </a:r>
            <a:r>
              <a:rPr lang="cs-CZ" sz="2300"/>
              <a:t>mbedded</a:t>
            </a:r>
            <a:r>
              <a:rPr lang="pt-PT" sz="2300"/>
              <a:t>.</a:t>
            </a:r>
          </a:p>
          <a:p>
            <a:endParaRPr lang="pt-PT" sz="2300"/>
          </a:p>
          <a:p>
            <a:r>
              <a:rPr lang="pt-PT" sz="2300" err="1"/>
              <a:t>Models</a:t>
            </a:r>
            <a:r>
              <a:rPr lang="pt-PT" sz="2300"/>
              <a:t> </a:t>
            </a:r>
            <a:r>
              <a:rPr lang="pt-PT" sz="2300" err="1"/>
              <a:t>were</a:t>
            </a:r>
            <a:r>
              <a:rPr lang="pt-PT" sz="2300"/>
              <a:t> </a:t>
            </a:r>
            <a:r>
              <a:rPr lang="pt-PT" sz="2300" err="1"/>
              <a:t>biased</a:t>
            </a:r>
            <a:r>
              <a:rPr lang="pt-PT" sz="2300"/>
              <a:t> to </a:t>
            </a:r>
            <a:r>
              <a:rPr lang="pt-PT" sz="2300" err="1"/>
              <a:t>high</a:t>
            </a:r>
            <a:r>
              <a:rPr lang="pt-PT" sz="2300"/>
              <a:t> scores </a:t>
            </a:r>
            <a:r>
              <a:rPr lang="pt-PT" sz="2300" err="1"/>
              <a:t>because</a:t>
            </a:r>
            <a:r>
              <a:rPr lang="pt-PT" sz="2300"/>
              <a:t> </a:t>
            </a:r>
            <a:r>
              <a:rPr lang="pt-PT" sz="2300" err="1"/>
              <a:t>of</a:t>
            </a:r>
            <a:r>
              <a:rPr lang="pt-PT" sz="2300"/>
              <a:t> </a:t>
            </a:r>
            <a:r>
              <a:rPr lang="pt-PT" sz="2300" err="1"/>
              <a:t>the</a:t>
            </a:r>
            <a:r>
              <a:rPr lang="pt-PT" sz="2300"/>
              <a:t> </a:t>
            </a:r>
            <a:r>
              <a:rPr lang="pt-PT" sz="2300" err="1"/>
              <a:t>feature</a:t>
            </a:r>
            <a:r>
              <a:rPr lang="pt-PT" sz="2300"/>
              <a:t> </a:t>
            </a:r>
            <a:r>
              <a:rPr lang="pt-PT" sz="2300" err="1"/>
              <a:t>selection</a:t>
            </a:r>
            <a:r>
              <a:rPr lang="pt-PT" sz="2300"/>
              <a:t> (</a:t>
            </a:r>
            <a:r>
              <a:rPr lang="pt-PT" sz="2300" err="1"/>
              <a:t>reduced</a:t>
            </a:r>
            <a:r>
              <a:rPr lang="pt-PT" sz="2300"/>
              <a:t> </a:t>
            </a:r>
            <a:r>
              <a:rPr lang="pt-PT" sz="2300" err="1"/>
              <a:t>dataset</a:t>
            </a:r>
            <a:r>
              <a:rPr lang="pt-PT" sz="2300"/>
              <a:t>).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02F45727-1E00-0608-CA38-E9E2C36C8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734" y="997173"/>
            <a:ext cx="4713337" cy="3317768"/>
          </a:xfrm>
          <a:prstGeom prst="rect">
            <a:avLst/>
          </a:prstGeom>
        </p:spPr>
      </p:pic>
      <p:sp>
        <p:nvSpPr>
          <p:cNvPr id="6" name="Marcador de Posição da Data 5">
            <a:extLst>
              <a:ext uri="{FF2B5EF4-FFF2-40B4-BE49-F238E27FC236}">
                <a16:creationId xmlns:a16="http://schemas.microsoft.com/office/drawing/2014/main" id="{AFDD4093-8AF3-0552-FEA9-B9C482FCE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z="1200" b="1">
                <a:solidFill>
                  <a:schemeClr val="tx1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780546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22A42-D40C-B285-FB69-8ACECDB16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6152392-8115-0543-833F-97BF30C03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err="1"/>
              <a:t>Further</a:t>
            </a:r>
            <a:r>
              <a:rPr lang="pt-PT"/>
              <a:t> </a:t>
            </a:r>
            <a:r>
              <a:rPr lang="pt-PT" err="1"/>
              <a:t>Work</a:t>
            </a:r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F78B7D0-33DE-1418-B689-4BA06300B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 dirty="0">
                <a:latin typeface="Arial"/>
                <a:cs typeface="Arial"/>
              </a:rPr>
              <a:t>In future work, the correlation should also take into account the correlation of different features, as certain combinations may provide more meaningful insights than individual variables alone.</a:t>
            </a:r>
          </a:p>
          <a:p>
            <a:pPr lvl="1"/>
            <a:r>
              <a:rPr lang="en-US" dirty="0">
                <a:latin typeface="Arial"/>
                <a:cs typeface="Arial"/>
              </a:rPr>
              <a:t>Creation of the classification</a:t>
            </a:r>
            <a:endParaRPr lang="en-US" dirty="0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7C6B2D7C-C595-F5ED-0CA3-6966C48B2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z="1200" b="1">
                <a:solidFill>
                  <a:schemeClr val="tx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738439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192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585" y="2064936"/>
            <a:ext cx="8013709" cy="942033"/>
          </a:xfrm>
        </p:spPr>
        <p:txBody>
          <a:bodyPr>
            <a:normAutofit/>
          </a:bodyPr>
          <a:lstStyle/>
          <a:p>
            <a:pPr algn="ctr"/>
            <a:r>
              <a:rPr lang="cs-CZ"/>
              <a:t>Group</a:t>
            </a:r>
            <a:r>
              <a:rPr lang="en-GB"/>
              <a:t> </a:t>
            </a:r>
            <a:r>
              <a:rPr lang="cs-CZ" err="1"/>
              <a:t>project</a:t>
            </a:r>
            <a:r>
              <a:rPr lang="pt-PT"/>
              <a:t>	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0578" y="2867422"/>
            <a:ext cx="7482843" cy="621253"/>
          </a:xfrm>
        </p:spPr>
        <p:txBody>
          <a:bodyPr>
            <a:normAutofit fontScale="55000" lnSpcReduction="20000"/>
          </a:bodyPr>
          <a:lstStyle/>
          <a:p>
            <a:pPr algn="ctr"/>
            <a:r>
              <a:rPr lang="cs-CZ" b="1"/>
              <a:t>Inteligent Systems</a:t>
            </a:r>
            <a:r>
              <a:rPr lang="pt-PT" b="1"/>
              <a:t> </a:t>
            </a:r>
          </a:p>
          <a:p>
            <a:pPr algn="ctr"/>
            <a:r>
              <a:rPr lang="pt-PT" b="1"/>
              <a:t>2025/26</a:t>
            </a:r>
            <a:endParaRPr lang="en-GB" b="1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281B79F-0334-FB42-67A7-260D3A2B8591}"/>
              </a:ext>
            </a:extLst>
          </p:cNvPr>
          <p:cNvSpPr txBox="1"/>
          <p:nvPr/>
        </p:nvSpPr>
        <p:spPr>
          <a:xfrm>
            <a:off x="416585" y="3821763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/>
              <a:t>Group</a:t>
            </a:r>
            <a:r>
              <a:rPr lang="pt-PT" sz="1400" b="1"/>
              <a:t> </a:t>
            </a:r>
            <a:r>
              <a:rPr lang="cs-CZ" sz="1400" b="1"/>
              <a:t>10</a:t>
            </a:r>
            <a:endParaRPr lang="en-GB" sz="1400"/>
          </a:p>
          <a:p>
            <a:r>
              <a:rPr lang="en-GB" sz="1400"/>
              <a:t>ist1103293  Aliya May Ibrahimo</a:t>
            </a:r>
          </a:p>
          <a:p>
            <a:r>
              <a:rPr lang="en-GB" sz="1400"/>
              <a:t>ist1116918  Tom</a:t>
            </a:r>
            <a:r>
              <a:rPr lang="cs-CZ" sz="1400"/>
              <a:t>áš Kalina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80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3CF00F-82D0-0DBA-75D5-1D01B452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C2AD7660-22EC-9CF8-38B0-166A7A837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86" y="411480"/>
            <a:ext cx="8208777" cy="850392"/>
          </a:xfrm>
        </p:spPr>
        <p:txBody>
          <a:bodyPr anchor="t">
            <a:normAutofit/>
          </a:bodyPr>
          <a:lstStyle/>
          <a:p>
            <a:r>
              <a:rPr lang="cs-CZ" err="1"/>
              <a:t>Contents</a:t>
            </a:r>
            <a:endParaRPr lang="cs-CZ"/>
          </a:p>
        </p:txBody>
      </p:sp>
      <p:graphicFrame>
        <p:nvGraphicFramePr>
          <p:cNvPr id="5" name="Zástupný obsah 4">
            <a:extLst>
              <a:ext uri="{FF2B5EF4-FFF2-40B4-BE49-F238E27FC236}">
                <a16:creationId xmlns:a16="http://schemas.microsoft.com/office/drawing/2014/main" id="{5BCB1234-8940-DB2C-23D3-CCA133A37C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5267297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StackedSequentialRowTable"/>
                  </p202:designTagLst>
                </p202:designPr>
              </p:ext>
            </p:extLst>
          </p:nvPr>
        </p:nvGraphicFramePr>
        <p:xfrm>
          <a:off x="1112398" y="1410788"/>
          <a:ext cx="6902953" cy="3310765"/>
        </p:xfrm>
        <a:graphic>
          <a:graphicData uri="http://schemas.openxmlformats.org/drawingml/2006/table">
            <a:tbl>
              <a:tblPr bandRow="1">
                <a:noFill/>
                <a:tableStyleId>{5C22544A-7EE6-4342-B048-85BDC9FD1C3A}</a:tableStyleId>
              </a:tblPr>
              <a:tblGrid>
                <a:gridCol w="1891486">
                  <a:extLst>
                    <a:ext uri="{9D8B030D-6E8A-4147-A177-3AD203B41FA5}">
                      <a16:colId xmlns:a16="http://schemas.microsoft.com/office/drawing/2014/main" val="3465352185"/>
                    </a:ext>
                  </a:extLst>
                </a:gridCol>
                <a:gridCol w="5011467">
                  <a:extLst>
                    <a:ext uri="{9D8B030D-6E8A-4147-A177-3AD203B41FA5}">
                      <a16:colId xmlns:a16="http://schemas.microsoft.com/office/drawing/2014/main" val="4089888494"/>
                    </a:ext>
                  </a:extLst>
                </a:gridCol>
              </a:tblGrid>
              <a:tr h="6621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cs-CZ" sz="2700" b="1" cap="none" spc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 marL="113729" marR="113729" marT="113729" marB="11372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Dataset introduction</a:t>
                      </a:r>
                      <a:endParaRPr lang="cs-CZ" sz="1800"/>
                    </a:p>
                  </a:txBody>
                  <a:tcPr marL="113729" marR="113729" marT="113729" marB="11372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9455518"/>
                  </a:ext>
                </a:extLst>
              </a:tr>
              <a:tr h="6621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cs-CZ" sz="2700" b="1" cap="none" spc="0">
                          <a:solidFill>
                            <a:srgbClr val="00B0F0"/>
                          </a:solidFill>
                        </a:rPr>
                        <a:t>2</a:t>
                      </a:r>
                    </a:p>
                  </a:txBody>
                  <a:tcPr marL="113729" marR="113729" marT="113729" marB="11372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Methods</a:t>
                      </a:r>
                    </a:p>
                  </a:txBody>
                  <a:tcPr marL="113729" marR="113729" marT="113729" marB="11372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9904560"/>
                  </a:ext>
                </a:extLst>
              </a:tr>
              <a:tr h="6621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cs-CZ" sz="2700" b="1" cap="none" spc="0">
                          <a:solidFill>
                            <a:srgbClr val="00B0F0"/>
                          </a:solidFill>
                        </a:rPr>
                        <a:t>3</a:t>
                      </a:r>
                    </a:p>
                  </a:txBody>
                  <a:tcPr marL="113729" marR="113729" marT="113729" marB="11372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Feature Selection</a:t>
                      </a:r>
                    </a:p>
                  </a:txBody>
                  <a:tcPr marL="113729" marR="113729" marT="113729" marB="11372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1186336"/>
                  </a:ext>
                </a:extLst>
              </a:tr>
              <a:tr h="6621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cs-CZ" sz="2700" b="1" cap="none" spc="0">
                          <a:solidFill>
                            <a:srgbClr val="00B0F0"/>
                          </a:solidFill>
                        </a:rPr>
                        <a:t>4</a:t>
                      </a:r>
                    </a:p>
                  </a:txBody>
                  <a:tcPr marL="113729" marR="113729" marT="113729" marB="11372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Result</a:t>
                      </a:r>
                    </a:p>
                  </a:txBody>
                  <a:tcPr marL="113729" marR="113729" marT="113729" marB="11372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0583711"/>
                  </a:ext>
                </a:extLst>
              </a:tr>
              <a:tr h="6621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cs-CZ" sz="2700" b="1" cap="none" spc="0">
                          <a:solidFill>
                            <a:srgbClr val="00B0F0"/>
                          </a:solidFill>
                        </a:rPr>
                        <a:t>5</a:t>
                      </a:r>
                    </a:p>
                  </a:txBody>
                  <a:tcPr marL="113729" marR="113729" marT="113729" marB="11372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Conclusion</a:t>
                      </a:r>
                    </a:p>
                  </a:txBody>
                  <a:tcPr marL="113729" marR="113729" marT="113729" marB="11372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1149832"/>
                  </a:ext>
                </a:extLst>
              </a:tr>
            </a:tbl>
          </a:graphicData>
        </a:graphic>
      </p:graphicFrame>
      <p:sp>
        <p:nvSpPr>
          <p:cNvPr id="6" name="Marcador de Posição da Data 5">
            <a:extLst>
              <a:ext uri="{FF2B5EF4-FFF2-40B4-BE49-F238E27FC236}">
                <a16:creationId xmlns:a16="http://schemas.microsoft.com/office/drawing/2014/main" id="{40F866FF-1524-61ED-3EF7-6174876FF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1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847DA-7B7A-D930-B80F-8089CCCE2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C9E6C-18C0-248D-2690-76CD8888C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/>
              <a:t>1. </a:t>
            </a:r>
            <a:r>
              <a:rPr lang="cs-CZ" b="1"/>
              <a:t>Dataset introduction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42D34-028F-5852-BF02-3282A5FE2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/>
              <a:t>Bordeaux </a:t>
            </a:r>
            <a:r>
              <a:rPr lang="cs-CZ" err="1"/>
              <a:t>Wines</a:t>
            </a:r>
            <a:endParaRPr lang="cs-CZ"/>
          </a:p>
          <a:p>
            <a:pPr lvl="1"/>
            <a:r>
              <a:rPr lang="cs-CZ" err="1"/>
              <a:t>Over</a:t>
            </a:r>
            <a:r>
              <a:rPr lang="cs-CZ"/>
              <a:t> 800 </a:t>
            </a:r>
            <a:r>
              <a:rPr lang="cs-CZ" err="1"/>
              <a:t>features</a:t>
            </a:r>
            <a:endParaRPr lang="cs-CZ"/>
          </a:p>
          <a:p>
            <a:pPr lvl="1"/>
            <a:r>
              <a:rPr lang="cs-CZ"/>
              <a:t>14349 </a:t>
            </a:r>
            <a:r>
              <a:rPr lang="cs-CZ" err="1"/>
              <a:t>samples</a:t>
            </a:r>
            <a:endParaRPr lang="cs-CZ"/>
          </a:p>
          <a:p>
            <a:endParaRPr lang="cs-CZ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8BCDD382-A665-41C3-DAE0-D94E2CE33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019" y="2783151"/>
            <a:ext cx="6901962" cy="1916842"/>
          </a:xfrm>
          <a:prstGeom prst="rect">
            <a:avLst/>
          </a:prstGeom>
        </p:spPr>
      </p:pic>
      <p:sp>
        <p:nvSpPr>
          <p:cNvPr id="6" name="Marcador de Posição da Data 5">
            <a:extLst>
              <a:ext uri="{FF2B5EF4-FFF2-40B4-BE49-F238E27FC236}">
                <a16:creationId xmlns:a16="http://schemas.microsoft.com/office/drawing/2014/main" id="{985DE825-2A0C-3B68-FE73-03941EFC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z="1100" b="1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C5937A5-6D56-ED94-9E13-3BB64D2EEA63}"/>
              </a:ext>
            </a:extLst>
          </p:cNvPr>
          <p:cNvSpPr/>
          <p:nvPr/>
        </p:nvSpPr>
        <p:spPr>
          <a:xfrm>
            <a:off x="7818304" y="4289234"/>
            <a:ext cx="143219" cy="179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2986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A22726-DA03-BCB0-F12E-98258FB7E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Zástupný obsah 4" descr="Basic Timeline">
            <a:extLst>
              <a:ext uri="{FF2B5EF4-FFF2-40B4-BE49-F238E27FC236}">
                <a16:creationId xmlns:a16="http://schemas.microsoft.com/office/drawing/2014/main" id="{C5C7F1A7-CAAB-186F-1814-D2ABB48704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5556716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SmartArt"/>
                    <p202:designTag name="ARCH:1:VSVAR" val="Timeline"/>
                  </p202:designTagLst>
                </p202:designPr>
              </p:ext>
            </p:extLst>
          </p:nvPr>
        </p:nvGraphicFramePr>
        <p:xfrm>
          <a:off x="698157" y="1528354"/>
          <a:ext cx="7751512" cy="30498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5F32F2D-EC93-CFB1-AE93-ABE91806D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z="1200" b="1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395A26C-C2CF-0289-8A07-B32FCD689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4" y="273844"/>
            <a:ext cx="7886700" cy="994172"/>
          </a:xfrm>
        </p:spPr>
        <p:txBody>
          <a:bodyPr/>
          <a:lstStyle/>
          <a:p>
            <a:r>
              <a:rPr lang="pt-PT"/>
              <a:t>2</a:t>
            </a:r>
            <a:r>
              <a:rPr lang="pt-PT" b="1"/>
              <a:t>. </a:t>
            </a:r>
            <a:r>
              <a:rPr lang="pt-PT" b="1" err="1"/>
              <a:t>Methods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4214676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68806-A1D6-3B8B-EFEA-03834574E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4A734-53FB-DC86-E306-AD5BB8311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3. </a:t>
            </a:r>
            <a:r>
              <a:rPr lang="cs-CZ" b="1"/>
              <a:t>Features selection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A03FE-05D2-A7FB-3402-BDD32DF34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err="1"/>
              <a:t>Pearson</a:t>
            </a:r>
            <a:r>
              <a:rPr lang="cs-CZ"/>
              <a:t> </a:t>
            </a:r>
            <a:r>
              <a:rPr lang="cs-CZ" err="1"/>
              <a:t>correlation</a:t>
            </a:r>
            <a:endParaRPr lang="cs-CZ"/>
          </a:p>
          <a:p>
            <a:pPr lvl="1"/>
            <a:r>
              <a:rPr lang="cs-CZ"/>
              <a:t>30 </a:t>
            </a:r>
            <a:r>
              <a:rPr lang="cs-CZ" err="1"/>
              <a:t>features</a:t>
            </a:r>
            <a:r>
              <a:rPr lang="cs-CZ"/>
              <a:t> </a:t>
            </a:r>
            <a:r>
              <a:rPr lang="cs-CZ" err="1"/>
              <a:t>with</a:t>
            </a:r>
            <a:r>
              <a:rPr lang="cs-CZ"/>
              <a:t> </a:t>
            </a:r>
            <a:r>
              <a:rPr lang="cs-CZ" err="1"/>
              <a:t>highest</a:t>
            </a:r>
            <a:r>
              <a:rPr lang="cs-CZ"/>
              <a:t> </a:t>
            </a:r>
            <a:r>
              <a:rPr lang="cs-CZ" err="1"/>
              <a:t>absolute</a:t>
            </a:r>
            <a:r>
              <a:rPr lang="cs-CZ"/>
              <a:t> </a:t>
            </a:r>
            <a:r>
              <a:rPr lang="cs-CZ" err="1"/>
              <a:t>correlation</a:t>
            </a:r>
            <a:endParaRPr lang="en-US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486B00CD-FBA9-BAF3-EFBE-23368BEB8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573" y="2322183"/>
            <a:ext cx="4552689" cy="244508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E0E8B5FE-E8BE-695B-DCB6-E870F4EFA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z="1200" b="1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F908539-75CB-EBA9-6977-C3124D5C2D23}"/>
              </a:ext>
            </a:extLst>
          </p:cNvPr>
          <p:cNvSpPr/>
          <p:nvPr/>
        </p:nvSpPr>
        <p:spPr>
          <a:xfrm>
            <a:off x="4792338" y="2571750"/>
            <a:ext cx="143219" cy="179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2AAEF67-F9B5-E2FC-A138-2E518C5BB12C}"/>
              </a:ext>
            </a:extLst>
          </p:cNvPr>
          <p:cNvSpPr/>
          <p:nvPr/>
        </p:nvSpPr>
        <p:spPr>
          <a:xfrm>
            <a:off x="3213254" y="2571750"/>
            <a:ext cx="143219" cy="179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BBDF865-7EBD-83E7-DC6B-46237E14993D}"/>
              </a:ext>
            </a:extLst>
          </p:cNvPr>
          <p:cNvSpPr/>
          <p:nvPr/>
        </p:nvSpPr>
        <p:spPr>
          <a:xfrm>
            <a:off x="3213253" y="3297716"/>
            <a:ext cx="143219" cy="1799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2226F2F-B4AB-B4BE-DA72-4ED20E61F2FE}"/>
              </a:ext>
            </a:extLst>
          </p:cNvPr>
          <p:cNvSpPr/>
          <p:nvPr/>
        </p:nvSpPr>
        <p:spPr>
          <a:xfrm>
            <a:off x="4017485" y="4054207"/>
            <a:ext cx="143219" cy="1799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2609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FD46C-3E8D-C20F-442D-C4C533416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9A938F8-360D-C443-49BB-EC8FE69B8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4. </a:t>
            </a:r>
            <a:r>
              <a:rPr lang="cs-CZ"/>
              <a:t>Results</a:t>
            </a:r>
          </a:p>
        </p:txBody>
      </p:sp>
      <p:sp>
        <p:nvSpPr>
          <p:cNvPr id="6" name="Marcador de Posição da Data 5">
            <a:extLst>
              <a:ext uri="{FF2B5EF4-FFF2-40B4-BE49-F238E27FC236}">
                <a16:creationId xmlns:a16="http://schemas.microsoft.com/office/drawing/2014/main" id="{9B0D2AF1-FD09-DFC2-082B-284789E82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z="1200" b="1">
                <a:solidFill>
                  <a:schemeClr val="tx1"/>
                </a:solidFill>
              </a:rPr>
              <a:t>5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95B957A0-CB29-F877-42B1-21E421516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630626"/>
              </p:ext>
            </p:extLst>
          </p:nvPr>
        </p:nvGraphicFramePr>
        <p:xfrm>
          <a:off x="741802" y="1384452"/>
          <a:ext cx="7686102" cy="2555910"/>
        </p:xfrm>
        <a:graphic>
          <a:graphicData uri="http://schemas.openxmlformats.org/drawingml/2006/table">
            <a:tbl>
              <a:tblPr/>
              <a:tblGrid>
                <a:gridCol w="2146072">
                  <a:extLst>
                    <a:ext uri="{9D8B030D-6E8A-4147-A177-3AD203B41FA5}">
                      <a16:colId xmlns:a16="http://schemas.microsoft.com/office/drawing/2014/main" val="1530304889"/>
                    </a:ext>
                  </a:extLst>
                </a:gridCol>
                <a:gridCol w="2146072">
                  <a:extLst>
                    <a:ext uri="{9D8B030D-6E8A-4147-A177-3AD203B41FA5}">
                      <a16:colId xmlns:a16="http://schemas.microsoft.com/office/drawing/2014/main" val="3638094318"/>
                    </a:ext>
                  </a:extLst>
                </a:gridCol>
                <a:gridCol w="1696979">
                  <a:extLst>
                    <a:ext uri="{9D8B030D-6E8A-4147-A177-3AD203B41FA5}">
                      <a16:colId xmlns:a16="http://schemas.microsoft.com/office/drawing/2014/main" val="487358790"/>
                    </a:ext>
                  </a:extLst>
                </a:gridCol>
                <a:gridCol w="1696979">
                  <a:extLst>
                    <a:ext uri="{9D8B030D-6E8A-4147-A177-3AD203B41FA5}">
                      <a16:colId xmlns:a16="http://schemas.microsoft.com/office/drawing/2014/main" val="792456753"/>
                    </a:ext>
                  </a:extLst>
                </a:gridCol>
              </a:tblGrid>
              <a:tr h="4259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b="1"/>
                        <a:t>Data Input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b="1" err="1"/>
                        <a:t>Clustering</a:t>
                      </a:r>
                      <a:r>
                        <a:rPr lang="pt-PT" b="1"/>
                        <a:t> </a:t>
                      </a:r>
                      <a:r>
                        <a:rPr lang="pt-PT" b="1" err="1"/>
                        <a:t>Method</a:t>
                      </a:r>
                      <a:endParaRPr lang="pt-PT"/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b="1"/>
                        <a:t>TKS-1</a:t>
                      </a:r>
                      <a:endParaRPr lang="pt-PT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b="1"/>
                        <a:t>ANFIS</a:t>
                      </a:r>
                      <a:endParaRPr lang="pt-PT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0175824"/>
                  </a:ext>
                </a:extLst>
              </a:tr>
              <a:tr h="425985">
                <a:tc row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b="1"/>
                        <a:t>Original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/>
                        <a:t>C-</a:t>
                      </a:r>
                      <a:r>
                        <a:rPr lang="pt-PT" err="1"/>
                        <a:t>Means</a:t>
                      </a:r>
                      <a:endParaRPr lang="pt-PT"/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/>
                        <a:t>✓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/>
                        <a:t>✓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606314"/>
                  </a:ext>
                </a:extLst>
              </a:tr>
              <a:tr h="425985">
                <a:tc vMerge="1">
                  <a:txBody>
                    <a:bodyPr/>
                    <a:lstStyle/>
                    <a:p>
                      <a:pPr algn="ctr">
                        <a:buNone/>
                      </a:pPr>
                      <a:endParaRPr lang="pt-PT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/>
                        <a:t>HDBSCAN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/>
                        <a:t>✓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/>
                        <a:t>✓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082891"/>
                  </a:ext>
                </a:extLst>
              </a:tr>
              <a:tr h="425985">
                <a:tc vMerge="1">
                  <a:txBody>
                    <a:bodyPr/>
                    <a:lstStyle/>
                    <a:p>
                      <a:pPr algn="ctr">
                        <a:buNone/>
                      </a:pPr>
                      <a:endParaRPr lang="pt-PT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/>
                        <a:t>GK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/>
                        <a:t>✓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/>
                        <a:t>✓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959620"/>
                  </a:ext>
                </a:extLst>
              </a:tr>
              <a:tr h="425985">
                <a:tc rowSpan="2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b="1" err="1"/>
                        <a:t>Embedded</a:t>
                      </a:r>
                      <a:endParaRPr lang="pt-PT" b="1"/>
                    </a:p>
                    <a:p>
                      <a:pPr algn="ctr">
                        <a:buNone/>
                      </a:pPr>
                      <a:endParaRPr lang="pt-PT" b="1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/>
                        <a:t>C-</a:t>
                      </a:r>
                      <a:r>
                        <a:rPr lang="pt-PT" err="1"/>
                        <a:t>Means</a:t>
                      </a:r>
                      <a:endParaRPr lang="pt-PT"/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/>
                        <a:t>✓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/>
                        <a:t>✓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5267607"/>
                  </a:ext>
                </a:extLst>
              </a:tr>
              <a:tr h="425985">
                <a:tc vMerge="1">
                  <a:txBody>
                    <a:bodyPr/>
                    <a:lstStyle/>
                    <a:p>
                      <a:pPr algn="ctr">
                        <a:buNone/>
                      </a:pPr>
                      <a:endParaRPr lang="pt-PT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/>
                        <a:t>GK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/>
                        <a:t>✓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/>
                        <a:t>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67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7837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87EB1-0D0C-03DE-9D79-A3AF40A35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317AE86-3E54-E51E-E38D-9D0DECCAA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4.1 Original Data</a:t>
            </a:r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3CBBBDC-A99F-D4FB-1A4F-B4AE7D0A4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/>
              <a:t>C-</a:t>
            </a:r>
            <a:r>
              <a:rPr lang="cs-CZ" err="1"/>
              <a:t>Means</a:t>
            </a:r>
            <a:r>
              <a:rPr lang="cs-CZ"/>
              <a:t> </a:t>
            </a:r>
            <a:r>
              <a:rPr lang="cs-CZ" err="1"/>
              <a:t>clustering</a:t>
            </a:r>
            <a:endParaRPr lang="cs-CZ"/>
          </a:p>
        </p:txBody>
      </p:sp>
      <p:pic>
        <p:nvPicPr>
          <p:cNvPr id="5" name="Obrázek 4" descr="Obsah obrázku text, snímek obrazovky, diagram, mapa&#10;&#10;Obsah generovaný pomocí AI může být nesprávný.">
            <a:extLst>
              <a:ext uri="{FF2B5EF4-FFF2-40B4-BE49-F238E27FC236}">
                <a16:creationId xmlns:a16="http://schemas.microsoft.com/office/drawing/2014/main" id="{77EE0B14-429D-D8F4-970B-F7C215E7B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099" y="1503598"/>
            <a:ext cx="4110905" cy="3263665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3025E8B7-64C4-134B-DB05-C26C0AA5B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864" y="2509838"/>
            <a:ext cx="2132891" cy="1000480"/>
          </a:xfrm>
          <a:prstGeom prst="rect">
            <a:avLst/>
          </a:prstGeom>
        </p:spPr>
      </p:pic>
      <p:sp>
        <p:nvSpPr>
          <p:cNvPr id="6" name="Marcador de Posição da Data 5">
            <a:extLst>
              <a:ext uri="{FF2B5EF4-FFF2-40B4-BE49-F238E27FC236}">
                <a16:creationId xmlns:a16="http://schemas.microsoft.com/office/drawing/2014/main" id="{BE162BE1-9186-90A8-D504-A30EBEE9A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z="1200" b="1">
                <a:solidFill>
                  <a:schemeClr val="tx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762915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1D3388D-70B2-6357-2106-C40C554A5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/>
              <a:t>4.2 Original Data</a:t>
            </a:r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C1626DD-0213-C206-C693-721CE03BB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/>
              <a:t>GK </a:t>
            </a:r>
            <a:r>
              <a:rPr lang="cs-CZ" err="1"/>
              <a:t>clustering</a:t>
            </a:r>
            <a:endParaRPr lang="cs-CZ"/>
          </a:p>
        </p:txBody>
      </p:sp>
      <p:sp>
        <p:nvSpPr>
          <p:cNvPr id="6" name="Marcador de Posição da Data 5">
            <a:extLst>
              <a:ext uri="{FF2B5EF4-FFF2-40B4-BE49-F238E27FC236}">
                <a16:creationId xmlns:a16="http://schemas.microsoft.com/office/drawing/2014/main" id="{B15E314A-9B12-876B-9CAD-4488690C2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z="1200" b="1">
                <a:solidFill>
                  <a:schemeClr val="tx1"/>
                </a:solidFill>
              </a:rPr>
              <a:t>7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C71CA65E-5797-BCF3-7124-7EDFFB887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319" y="1369219"/>
            <a:ext cx="3467202" cy="3098954"/>
          </a:xfrm>
          <a:prstGeom prst="rect">
            <a:avLst/>
          </a:prstGeom>
        </p:spPr>
      </p:pic>
      <p:pic>
        <p:nvPicPr>
          <p:cNvPr id="15" name="Obrázek 6">
            <a:extLst>
              <a:ext uri="{FF2B5EF4-FFF2-40B4-BE49-F238E27FC236}">
                <a16:creationId xmlns:a16="http://schemas.microsoft.com/office/drawing/2014/main" id="{68A5DF1A-E02F-88DD-21F5-B917174C9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924" y="2148564"/>
            <a:ext cx="2091260" cy="184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33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0834687-6a53-48c3-bdfc-075f21cfe74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F6AA65C3D0D12499654C492C286E543" ma:contentTypeVersion="5" ma:contentTypeDescription="Criar um novo documento." ma:contentTypeScope="" ma:versionID="7fce2cd67003e0b7546d81405808371f">
  <xsd:schema xmlns:xsd="http://www.w3.org/2001/XMLSchema" xmlns:xs="http://www.w3.org/2001/XMLSchema" xmlns:p="http://schemas.microsoft.com/office/2006/metadata/properties" xmlns:ns3="30834687-6a53-48c3-bdfc-075f21cfe745" targetNamespace="http://schemas.microsoft.com/office/2006/metadata/properties" ma:root="true" ma:fieldsID="a21b38c8f0ca51efec65263bd7eab8b7" ns3:_="">
    <xsd:import namespace="30834687-6a53-48c3-bdfc-075f21cfe74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834687-6a53-48c3-bdfc-075f21cfe7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4C6A9E4-1619-424A-8814-3CFDBC1B6B72}">
  <ds:schemaRefs>
    <ds:schemaRef ds:uri="30834687-6a53-48c3-bdfc-075f21cfe74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8289815-DD19-4C6A-B2AD-FD26D5B211B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D4B3D3B-058D-4DC2-98AD-8AA7E3D707C3}">
  <ds:schemaRefs>
    <ds:schemaRef ds:uri="30834687-6a53-48c3-bdfc-075f21cfe74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Application>Microsoft Office PowerPoint</Application>
  <PresentationFormat>On-screen Show (16:9)</PresentationFormat>
  <Slides>17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Group project </vt:lpstr>
      <vt:lpstr>Contents</vt:lpstr>
      <vt:lpstr>1. Dataset introduction</vt:lpstr>
      <vt:lpstr>2. Methods</vt:lpstr>
      <vt:lpstr>3. Features selection</vt:lpstr>
      <vt:lpstr>4. Results</vt:lpstr>
      <vt:lpstr>4.1 Original Data</vt:lpstr>
      <vt:lpstr>4.2 Original Data</vt:lpstr>
      <vt:lpstr>4.3 Original Data</vt:lpstr>
      <vt:lpstr>4.4 Embedded Data</vt:lpstr>
      <vt:lpstr>4.5 Embedded Data</vt:lpstr>
      <vt:lpstr>4.6 Model performance</vt:lpstr>
      <vt:lpstr>4.7 Model performance</vt:lpstr>
      <vt:lpstr>5. Conclusion</vt:lpstr>
      <vt:lpstr>Further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Telma Baptista</dc:creator>
  <cp:revision>8</cp:revision>
  <dcterms:created xsi:type="dcterms:W3CDTF">2019-03-08T11:48:52Z</dcterms:created>
  <dcterms:modified xsi:type="dcterms:W3CDTF">2025-10-21T17:47:16Z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0x010100BF6AA65C3D0D12499654C492C286E543</vt:lpwstr>
  </property>
</Properties>
</file>